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5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3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0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5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0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6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4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6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0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1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7E516-6C77-45AB-B443-40AFB5B6427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951B9-6FB4-43C1-9AE0-195EC9630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1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4417" y="776685"/>
            <a:ext cx="6006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atin typeface="SassoonPrimaryType" pitchFamily="2" charset="0"/>
              </a:rPr>
              <a:t>Tapestry</a:t>
            </a:r>
            <a:endParaRPr lang="en-GB" sz="9600" b="1" dirty="0">
              <a:latin typeface="SassoonPrimaryTyp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5171" r="70486" b="72265"/>
          <a:stretch/>
        </p:blipFill>
        <p:spPr>
          <a:xfrm>
            <a:off x="9657819" y="492371"/>
            <a:ext cx="2032434" cy="2138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9928" y="4487594"/>
            <a:ext cx="62121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Our Lady and St </a:t>
            </a:r>
            <a:r>
              <a:rPr lang="en-GB" sz="2800" dirty="0" err="1" smtClean="0"/>
              <a:t>Annes</a:t>
            </a:r>
            <a:r>
              <a:rPr lang="en-GB" sz="2800" dirty="0" smtClean="0"/>
              <a:t> RC Primary School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Nursery and Reception Class 2017-2018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43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7979" y="362244"/>
            <a:ext cx="409721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assoonPrimaryType" pitchFamily="2" charset="0"/>
              </a:rPr>
              <a:t>How to find Tapestry.</a:t>
            </a:r>
            <a:endParaRPr lang="en-GB" sz="2800" b="1" dirty="0">
              <a:latin typeface="SassoonPrimaryTyp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326" y="1744393"/>
            <a:ext cx="808892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Type" pitchFamily="2" charset="0"/>
              </a:rPr>
              <a:t>You can use Tapestry by using your internet browser or by downloading the app to your phone or tablet. </a:t>
            </a:r>
            <a:endParaRPr lang="en-GB" sz="2400" dirty="0"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015" y="3434319"/>
            <a:ext cx="8477543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Type" pitchFamily="2" charset="0"/>
              </a:rPr>
              <a:t>To use it on your internet browser follow the link sent to you by the school or </a:t>
            </a:r>
          </a:p>
          <a:p>
            <a:pPr algn="ctr"/>
            <a:r>
              <a:rPr lang="en-GB" sz="2400" dirty="0" smtClean="0">
                <a:latin typeface="SassoonPrimaryType" pitchFamily="2" charset="0"/>
              </a:rPr>
              <a:t>Go to: </a:t>
            </a:r>
            <a:r>
              <a:rPr lang="en-GB" sz="2400" dirty="0" smtClean="0">
                <a:latin typeface="Comic Sans MS" panose="030F0702030302020204" pitchFamily="66" charset="0"/>
              </a:rPr>
              <a:t>www.tapestryjournal.com</a:t>
            </a:r>
          </a:p>
        </p:txBody>
      </p:sp>
    </p:spTree>
    <p:extLst>
      <p:ext uri="{BB962C8B-B14F-4D97-AF65-F5344CB8AC3E}">
        <p14:creationId xmlns:p14="http://schemas.microsoft.com/office/powerpoint/2010/main" val="24061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05" y="1658983"/>
            <a:ext cx="8011106" cy="487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03699" y="117566"/>
            <a:ext cx="7219917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Once you have logged in. You </a:t>
            </a:r>
            <a:r>
              <a:rPr lang="en-GB" sz="2000" dirty="0"/>
              <a:t>will be taken to the home page. Here you will be able to see your child's observations in chronological order</a:t>
            </a:r>
            <a:r>
              <a:rPr lang="en-GB" sz="2000" dirty="0" smtClean="0"/>
              <a:t>. </a:t>
            </a:r>
          </a:p>
          <a:p>
            <a:pPr algn="ctr"/>
            <a:r>
              <a:rPr lang="en-GB" sz="2000" dirty="0" smtClean="0"/>
              <a:t>This </a:t>
            </a:r>
            <a:r>
              <a:rPr lang="en-GB" sz="2000" dirty="0"/>
              <a:t>list will grow throughout your child's time at their Setting.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9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58756"/>
            <a:ext cx="10058400" cy="3820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65297" y="156754"/>
            <a:ext cx="372236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How to add an observation.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4349" y="938423"/>
            <a:ext cx="1041790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 order to add an observation, you first need to click on the blue 'Add Observation' button. </a:t>
            </a:r>
            <a:endParaRPr lang="en-GB" sz="2400" dirty="0" smtClean="0"/>
          </a:p>
          <a:p>
            <a:pPr algn="ctr"/>
            <a:r>
              <a:rPr lang="en-GB" sz="2400" dirty="0" smtClean="0"/>
              <a:t>This </a:t>
            </a:r>
            <a:r>
              <a:rPr lang="en-GB" sz="2400" dirty="0"/>
              <a:t>can be found on the home 'Observations' tab</a:t>
            </a:r>
          </a:p>
        </p:txBody>
      </p:sp>
    </p:spTree>
    <p:extLst>
      <p:ext uri="{BB962C8B-B14F-4D97-AF65-F5344CB8AC3E}">
        <p14:creationId xmlns:p14="http://schemas.microsoft.com/office/powerpoint/2010/main" val="20830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57" y="587828"/>
            <a:ext cx="6833414" cy="5866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1077" y="587828"/>
            <a:ext cx="4062548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Once you have clicked on it, you will be taken to the page shown </a:t>
            </a:r>
            <a:r>
              <a:rPr lang="en-GB" sz="2400" dirty="0" smtClean="0"/>
              <a:t>to the right. </a:t>
            </a:r>
            <a:r>
              <a:rPr lang="en-GB" sz="2400" dirty="0"/>
              <a:t>Here you will need to pick your child/children from the drop down list, add a title, and then you can add some notes and media.</a:t>
            </a:r>
          </a:p>
          <a:p>
            <a:pPr algn="ctr"/>
            <a:r>
              <a:rPr lang="en-GB" sz="2400" dirty="0"/>
              <a:t>Don't forget to press 'Save' at the end</a:t>
            </a:r>
            <a:r>
              <a:rPr lang="en-GB" sz="2400" dirty="0" smtClean="0"/>
              <a:t>!</a:t>
            </a:r>
          </a:p>
          <a:p>
            <a:pPr algn="ctr"/>
            <a:r>
              <a:rPr lang="en-GB" sz="2400" dirty="0" smtClean="0"/>
              <a:t>And that’s it! You can now view and add your own observations whenever you like.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53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12308" r="62946" b="68205"/>
          <a:stretch/>
        </p:blipFill>
        <p:spPr>
          <a:xfrm>
            <a:off x="956603" y="1167619"/>
            <a:ext cx="1983545" cy="174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75914" y="295421"/>
            <a:ext cx="692130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assoonPrimaryType" pitchFamily="2" charset="0"/>
              </a:rPr>
              <a:t>How</a:t>
            </a:r>
            <a:r>
              <a:rPr lang="en-GB" sz="2800" dirty="0" smtClean="0">
                <a:latin typeface="SassoonPrimaryType" pitchFamily="2" charset="0"/>
              </a:rPr>
              <a:t> </a:t>
            </a:r>
            <a:r>
              <a:rPr lang="en-GB" sz="2800" b="1" dirty="0" smtClean="0">
                <a:latin typeface="SassoonPrimaryType" pitchFamily="2" charset="0"/>
              </a:rPr>
              <a:t>to</a:t>
            </a:r>
            <a:r>
              <a:rPr lang="en-GB" sz="2800" dirty="0" smtClean="0">
                <a:latin typeface="SassoonPrimaryType" pitchFamily="2" charset="0"/>
              </a:rPr>
              <a:t> </a:t>
            </a:r>
            <a:r>
              <a:rPr lang="en-GB" sz="2800" b="1" dirty="0" smtClean="0">
                <a:latin typeface="SassoonPrimaryType" pitchFamily="2" charset="0"/>
              </a:rPr>
              <a:t>connect</a:t>
            </a:r>
            <a:r>
              <a:rPr lang="en-GB" sz="2800" dirty="0" smtClean="0">
                <a:latin typeface="SassoonPrimaryType" pitchFamily="2" charset="0"/>
              </a:rPr>
              <a:t> </a:t>
            </a:r>
            <a:r>
              <a:rPr lang="en-GB" sz="2800" b="1" dirty="0" smtClean="0">
                <a:latin typeface="SassoonPrimaryType" pitchFamily="2" charset="0"/>
              </a:rPr>
              <a:t>to</a:t>
            </a:r>
            <a:r>
              <a:rPr lang="en-GB" sz="2800" dirty="0" smtClean="0">
                <a:latin typeface="SassoonPrimaryType" pitchFamily="2" charset="0"/>
              </a:rPr>
              <a:t> </a:t>
            </a:r>
            <a:r>
              <a:rPr lang="en-GB" sz="2800" b="1" dirty="0" smtClean="0">
                <a:latin typeface="SassoonPrimaryType" pitchFamily="2" charset="0"/>
              </a:rPr>
              <a:t>the</a:t>
            </a:r>
            <a:r>
              <a:rPr lang="en-GB" sz="2800" dirty="0" smtClean="0">
                <a:latin typeface="SassoonPrimaryType" pitchFamily="2" charset="0"/>
              </a:rPr>
              <a:t> </a:t>
            </a:r>
            <a:r>
              <a:rPr lang="en-GB" sz="2800" b="1" dirty="0" smtClean="0">
                <a:latin typeface="SassoonPrimaryType" pitchFamily="2" charset="0"/>
              </a:rPr>
              <a:t>Tapestry</a:t>
            </a:r>
            <a:r>
              <a:rPr lang="en-GB" sz="2800" dirty="0" smtClean="0">
                <a:latin typeface="SassoonPrimaryType" pitchFamily="2" charset="0"/>
              </a:rPr>
              <a:t> </a:t>
            </a:r>
            <a:r>
              <a:rPr lang="en-GB" sz="2800" b="1" dirty="0" smtClean="0">
                <a:latin typeface="SassoonPrimaryType" pitchFamily="2" charset="0"/>
              </a:rPr>
              <a:t>app</a:t>
            </a:r>
            <a:r>
              <a:rPr lang="en-GB" sz="2800" dirty="0" smtClean="0">
                <a:latin typeface="SassoonPrimaryType" pitchFamily="2" charset="0"/>
              </a:rPr>
              <a:t>.</a:t>
            </a:r>
            <a:endParaRPr lang="en-GB" sz="2800" dirty="0"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842" y="3545060"/>
            <a:ext cx="2715065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Type" pitchFamily="2" charset="0"/>
              </a:rPr>
              <a:t>Download the Tapestry app for free. It is available for smart and android devices. (Phone or tablet)</a:t>
            </a:r>
            <a:endParaRPr lang="en-GB" sz="2400" dirty="0">
              <a:latin typeface="SassoonPrimaryTyp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37539" r="55288" b="27590"/>
          <a:stretch/>
        </p:blipFill>
        <p:spPr>
          <a:xfrm>
            <a:off x="4944793" y="1167619"/>
            <a:ext cx="2412610" cy="2908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87461" y="4425416"/>
            <a:ext cx="192727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Type" pitchFamily="2" charset="0"/>
              </a:rPr>
              <a:t>Login using your email address and password. </a:t>
            </a:r>
            <a:endParaRPr lang="en-GB" sz="2400" dirty="0">
              <a:latin typeface="SassoonPrimaryTyp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2" t="54975" r="9886" b="19179"/>
          <a:stretch/>
        </p:blipFill>
        <p:spPr>
          <a:xfrm>
            <a:off x="8525021" y="1167619"/>
            <a:ext cx="2885218" cy="2489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435592" y="4076438"/>
            <a:ext cx="2974647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Type" pitchFamily="2" charset="0"/>
              </a:rPr>
              <a:t>The next time you log in you will be asked to enter a PIN number. This will be quicker and more efficient when logging on</a:t>
            </a:r>
            <a:r>
              <a:rPr lang="en-GB" dirty="0" smtClean="0">
                <a:latin typeface="SassoonPrimaryType" pitchFamily="2" charset="0"/>
              </a:rPr>
              <a:t>.</a:t>
            </a:r>
            <a:endParaRPr lang="en-GB" dirty="0"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221" y="263213"/>
            <a:ext cx="4019049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SassoonPrimaryType" pitchFamily="2" charset="0"/>
              </a:rPr>
              <a:t>Adding an observation.</a:t>
            </a:r>
            <a:endParaRPr lang="en-GB" sz="2800" b="1" dirty="0">
              <a:latin typeface="SassoonPrimaryTyp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10051" r="62945" b="74564"/>
          <a:stretch/>
        </p:blipFill>
        <p:spPr>
          <a:xfrm>
            <a:off x="1477108" y="1455326"/>
            <a:ext cx="2655980" cy="1688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7302" y="3836457"/>
            <a:ext cx="2447779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Type" pitchFamily="2" charset="0"/>
              </a:rPr>
              <a:t>On the top right hand side you will see a cross. This is for you to ‘add’ an observation for your child.</a:t>
            </a:r>
            <a:endParaRPr lang="en-GB" sz="2400" dirty="0">
              <a:latin typeface="SassoonPrimaryTyp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28380" r="2931" b="4383"/>
          <a:stretch/>
        </p:blipFill>
        <p:spPr>
          <a:xfrm>
            <a:off x="5528813" y="480935"/>
            <a:ext cx="5744433" cy="60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208" l="1528" r="97778">
                        <a14:foregroundMark x1="43194" y1="29375" x2="43194" y2="29375"/>
                        <a14:foregroundMark x1="60972" y1="40208" x2="60972" y2="40208"/>
                        <a14:foregroundMark x1="56944" y1="43229" x2="56944" y2="43229"/>
                        <a14:foregroundMark x1="41250" y1="17292" x2="41250" y2="17292"/>
                        <a14:foregroundMark x1="31250" y1="84167" x2="31250" y2="84167"/>
                        <a14:foregroundMark x1="41389" y1="6146" x2="41389" y2="6146"/>
                        <a14:foregroundMark x1="26528" y1="66667" x2="26528" y2="66667"/>
                        <a14:backgroundMark x1="65278" y1="3854" x2="80556" y2="3854"/>
                        <a14:backgroundMark x1="65278" y1="3958" x2="65556" y2="14271"/>
                        <a14:backgroundMark x1="65556" y1="14271" x2="82083" y2="14271"/>
                        <a14:backgroundMark x1="78750" y1="3958" x2="79306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/>
        </p:blipFill>
        <p:spPr>
          <a:xfrm>
            <a:off x="2586445" y="222069"/>
            <a:ext cx="6831875" cy="6453051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4199125">
            <a:off x="3714877" y="4579432"/>
            <a:ext cx="1379663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Arrow 3"/>
          <p:cNvSpPr/>
          <p:nvPr/>
        </p:nvSpPr>
        <p:spPr>
          <a:xfrm rot="16913151">
            <a:off x="6348390" y="2557480"/>
            <a:ext cx="785930" cy="35331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9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8207" r="2841" b="10321"/>
          <a:stretch/>
        </p:blipFill>
        <p:spPr>
          <a:xfrm>
            <a:off x="2717075" y="470262"/>
            <a:ext cx="6910252" cy="59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305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SassoonPrimaryType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Zelda Clennell</cp:lastModifiedBy>
  <cp:revision>12</cp:revision>
  <dcterms:created xsi:type="dcterms:W3CDTF">2017-11-26T19:35:05Z</dcterms:created>
  <dcterms:modified xsi:type="dcterms:W3CDTF">2018-02-02T14:23:30Z</dcterms:modified>
</cp:coreProperties>
</file>