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792913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rry Milligan" userId="5e39107c-27ad-477a-a350-33f34119dd89" providerId="ADAL" clId="{152E9DE1-A70F-4897-B572-AFC646DB1D50}"/>
    <pc:docChg chg="undo custSel modSld">
      <pc:chgData name="Kerry Milligan" userId="5e39107c-27ad-477a-a350-33f34119dd89" providerId="ADAL" clId="{152E9DE1-A70F-4897-B572-AFC646DB1D50}" dt="2023-02-17T09:32:52.166" v="195" actId="20577"/>
      <pc:docMkLst>
        <pc:docMk/>
      </pc:docMkLst>
      <pc:sldChg chg="addSp delSp modSp">
        <pc:chgData name="Kerry Milligan" userId="5e39107c-27ad-477a-a350-33f34119dd89" providerId="ADAL" clId="{152E9DE1-A70F-4897-B572-AFC646DB1D50}" dt="2023-02-17T09:32:46.449" v="191" actId="20577"/>
        <pc:sldMkLst>
          <pc:docMk/>
          <pc:sldMk cId="3160236478" sldId="257"/>
        </pc:sldMkLst>
        <pc:spChg chg="mod">
          <ac:chgData name="Kerry Milligan" userId="5e39107c-27ad-477a-a350-33f34119dd89" providerId="ADAL" clId="{152E9DE1-A70F-4897-B572-AFC646DB1D50}" dt="2023-02-13T09:20:00.134" v="168" actId="1076"/>
          <ac:spMkLst>
            <pc:docMk/>
            <pc:sldMk cId="3160236478" sldId="257"/>
            <ac:spMk id="5" creationId="{CF5602F4-8E97-453C-9CEC-C055691E54D4}"/>
          </ac:spMkLst>
        </pc:spChg>
        <pc:spChg chg="mod">
          <ac:chgData name="Kerry Milligan" userId="5e39107c-27ad-477a-a350-33f34119dd89" providerId="ADAL" clId="{152E9DE1-A70F-4897-B572-AFC646DB1D50}" dt="2023-02-13T09:20:34.267" v="175" actId="1076"/>
          <ac:spMkLst>
            <pc:docMk/>
            <pc:sldMk cId="3160236478" sldId="257"/>
            <ac:spMk id="6" creationId="{36771374-BE51-4688-A521-5A749C547332}"/>
          </ac:spMkLst>
        </pc:spChg>
        <pc:spChg chg="mod">
          <ac:chgData name="Kerry Milligan" userId="5e39107c-27ad-477a-a350-33f34119dd89" providerId="ADAL" clId="{152E9DE1-A70F-4897-B572-AFC646DB1D50}" dt="2023-02-13T09:21:06.709" v="180" actId="1076"/>
          <ac:spMkLst>
            <pc:docMk/>
            <pc:sldMk cId="3160236478" sldId="257"/>
            <ac:spMk id="7" creationId="{D22F0450-15CA-4146-9702-E8FF9CA38F1D}"/>
          </ac:spMkLst>
        </pc:spChg>
        <pc:spChg chg="mod">
          <ac:chgData name="Kerry Milligan" userId="5e39107c-27ad-477a-a350-33f34119dd89" providerId="ADAL" clId="{152E9DE1-A70F-4897-B572-AFC646DB1D50}" dt="2023-02-13T09:20:21.180" v="173" actId="1076"/>
          <ac:spMkLst>
            <pc:docMk/>
            <pc:sldMk cId="3160236478" sldId="257"/>
            <ac:spMk id="8" creationId="{1617CD08-9BE0-41A3-B002-6F35B2C4E252}"/>
          </ac:spMkLst>
        </pc:spChg>
        <pc:spChg chg="mod">
          <ac:chgData name="Kerry Milligan" userId="5e39107c-27ad-477a-a350-33f34119dd89" providerId="ADAL" clId="{152E9DE1-A70F-4897-B572-AFC646DB1D50}" dt="2023-02-13T09:20:13.663" v="171" actId="1076"/>
          <ac:spMkLst>
            <pc:docMk/>
            <pc:sldMk cId="3160236478" sldId="257"/>
            <ac:spMk id="9" creationId="{DB663258-52E4-4549-A229-1FDA4BBE1FAA}"/>
          </ac:spMkLst>
        </pc:spChg>
        <pc:spChg chg="add mod">
          <ac:chgData name="Kerry Milligan" userId="5e39107c-27ad-477a-a350-33f34119dd89" providerId="ADAL" clId="{152E9DE1-A70F-4897-B572-AFC646DB1D50}" dt="2023-02-13T09:20:17.279" v="172" actId="1076"/>
          <ac:spMkLst>
            <pc:docMk/>
            <pc:sldMk cId="3160236478" sldId="257"/>
            <ac:spMk id="12" creationId="{41C0B7D8-BA00-42A1-8BA6-12B5F3AFE8BD}"/>
          </ac:spMkLst>
        </pc:spChg>
        <pc:spChg chg="add mod">
          <ac:chgData name="Kerry Milligan" userId="5e39107c-27ad-477a-a350-33f34119dd89" providerId="ADAL" clId="{152E9DE1-A70F-4897-B572-AFC646DB1D50}" dt="2023-02-17T09:32:46.449" v="191" actId="20577"/>
          <ac:spMkLst>
            <pc:docMk/>
            <pc:sldMk cId="3160236478" sldId="257"/>
            <ac:spMk id="13" creationId="{C83F8388-F9DE-43E7-A6B7-6E1290C1BB31}"/>
          </ac:spMkLst>
        </pc:spChg>
        <pc:picChg chg="add mod">
          <ac:chgData name="Kerry Milligan" userId="5e39107c-27ad-477a-a350-33f34119dd89" providerId="ADAL" clId="{152E9DE1-A70F-4897-B572-AFC646DB1D50}" dt="2023-02-13T09:20:53.093" v="179" actId="1076"/>
          <ac:picMkLst>
            <pc:docMk/>
            <pc:sldMk cId="3160236478" sldId="257"/>
            <ac:picMk id="3" creationId="{5C983DBA-35DA-4429-ABF0-03CA9FAD0ECC}"/>
          </ac:picMkLst>
        </pc:picChg>
        <pc:picChg chg="mod">
          <ac:chgData name="Kerry Milligan" userId="5e39107c-27ad-477a-a350-33f34119dd89" providerId="ADAL" clId="{152E9DE1-A70F-4897-B572-AFC646DB1D50}" dt="2023-02-13T09:21:08.112" v="181" actId="1076"/>
          <ac:picMkLst>
            <pc:docMk/>
            <pc:sldMk cId="3160236478" sldId="257"/>
            <ac:picMk id="4" creationId="{C1DE0ABE-36E9-4851-AE2B-B4CB9E984617}"/>
          </ac:picMkLst>
        </pc:picChg>
        <pc:picChg chg="add del mod">
          <ac:chgData name="Kerry Milligan" userId="5e39107c-27ad-477a-a350-33f34119dd89" providerId="ADAL" clId="{152E9DE1-A70F-4897-B572-AFC646DB1D50}" dt="2023-02-13T09:17:34.960" v="36"/>
          <ac:picMkLst>
            <pc:docMk/>
            <pc:sldMk cId="3160236478" sldId="257"/>
            <ac:picMk id="10" creationId="{2477D5B8-8462-4AB2-8B02-5455F00F7865}"/>
          </ac:picMkLst>
        </pc:picChg>
        <pc:picChg chg="add del">
          <ac:chgData name="Kerry Milligan" userId="5e39107c-27ad-477a-a350-33f34119dd89" providerId="ADAL" clId="{152E9DE1-A70F-4897-B572-AFC646DB1D50}" dt="2023-02-13T09:17:41.415" v="38" actId="478"/>
          <ac:picMkLst>
            <pc:docMk/>
            <pc:sldMk cId="3160236478" sldId="257"/>
            <ac:picMk id="11" creationId="{FD353BDE-77C2-4895-ABEB-B68C443701FE}"/>
          </ac:picMkLst>
        </pc:picChg>
      </pc:sldChg>
      <pc:sldChg chg="modSp">
        <pc:chgData name="Kerry Milligan" userId="5e39107c-27ad-477a-a350-33f34119dd89" providerId="ADAL" clId="{152E9DE1-A70F-4897-B572-AFC646DB1D50}" dt="2023-02-17T09:32:52.166" v="195" actId="20577"/>
        <pc:sldMkLst>
          <pc:docMk/>
          <pc:sldMk cId="1597722432" sldId="258"/>
        </pc:sldMkLst>
        <pc:spChg chg="mod">
          <ac:chgData name="Kerry Milligan" userId="5e39107c-27ad-477a-a350-33f34119dd89" providerId="ADAL" clId="{152E9DE1-A70F-4897-B572-AFC646DB1D50}" dt="2023-02-17T09:32:52.166" v="195" actId="20577"/>
          <ac:spMkLst>
            <pc:docMk/>
            <pc:sldMk cId="1597722432" sldId="258"/>
            <ac:spMk id="13" creationId="{C83F8388-F9DE-43E7-A6B7-6E1290C1BB3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A8B70-DA11-4DE0-B592-74EACD3C0A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B3C0E7-A306-4C86-B1FA-23DC787D01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B651B-6155-49FD-B2A9-53E627D23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F597E-7761-4C20-8D9C-1C3E24129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CBB05-CEC2-447E-BD9E-266162110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742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0A7FA-F0D7-420B-ABB4-50CCD432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D876B2-4621-4AFE-8B95-4A26B69FF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408E4-88BB-47A4-B067-92720B324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1967B-7807-4F13-BBC3-E84AE878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4768-F3B5-4467-BB48-DF96B184F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59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84AE9-4174-4FFB-B7AC-EEEF92C25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3F03CA-4AD8-47A4-A9D1-810091F1A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D3745-1202-4016-83AA-17878EA19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7E109-31E4-4486-AF5D-B5FAD884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A728D-C200-431E-AAE9-D131144C7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09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79B2B-946D-4EF2-9360-4A779F032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96B38-29B7-4061-9BF4-8A85AE7CA6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CA67C-64B3-4AEA-8200-7AD8909CD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1324D-7906-4852-84A9-1C2E8BC9C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0025E-71C4-4A93-AEC1-CA6116029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73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9717A-735C-46FC-888C-5A7596DB1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74200-0855-4288-852B-C8C93F36B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D07EC-547F-436A-A380-98BD7B9B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F6DA8-8A89-4AA0-97CA-60EF5C449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CBC37-B5CE-4CCD-8839-2C6B05717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827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D405F-7746-430E-946F-2501CC186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2A65B-2B9E-4A94-9351-4AFB092BA8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F9E7E-7ADA-4068-97B0-B2CECEB1F2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AF8B69-16C7-43F8-8B4C-92EBE61AE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941DB-4F56-4830-ACE4-48C3E9C1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2D3318-A66A-4BE3-840F-71BC67954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36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D781E-0D3E-40BE-8C23-7EE68B70E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B87542-D951-4334-BF4F-F4F6231E5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DB4B99-0582-4AA9-B2AD-77DDDCF5EE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67CC34-EAE9-4A4F-88C9-7984755988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88CBAD-F8C6-46FA-9095-3D0A2A955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7D817B-DB9E-4312-8CF6-3D0E7E792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C5A23A-88E3-4E3F-BBB9-4B74B1554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0C27A9-D72C-4572-91C7-D1EAF69E2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73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6314E-7504-445D-96D7-7F8AE9B54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243B5B-F7B0-4985-ABCC-9D8B2A104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1B3653-6A1D-4835-8162-349D5271F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2AAC06-5619-4BAA-8F9C-346DE0EE7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88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19B1C8-6B0B-44A0-9DEF-C72FFAE89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3569A-6434-46E9-A792-9586897A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EA9BC0-7FC2-4E32-844D-282E350D0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15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F9CE0-E9D0-41DC-A650-842CB2D9A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3923A-58FF-465A-998D-D66196FC7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B461E-FDE7-41BD-839B-49913B1DB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2070A-8E79-427C-AB3C-25A5D2781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56767-024E-4919-B869-CA43A9E3A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EF8A1F-5E49-40B6-9D43-37A1101D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966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11A2-FC2F-4268-805A-33897BB0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233B93-B1C0-45A0-83F7-75063589D7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201E5-479F-4133-84A4-886CAEBD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2D0A7-6C16-44AE-820B-5F7DA4998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89703-5EE6-4BD9-9C5C-034F0F8FD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966CB8-3BC7-4A60-9DE9-DB90287C3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7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24D889-24C1-4386-9DA5-C9C61A11C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7EB6D-E08B-4509-A184-E77F5A9C3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E28B5-03B2-45B5-9F82-9161B4BF07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A3F9-8165-4E3A-ADD2-303CC51E4EA8}" type="datetimeFigureOut">
              <a:rPr lang="en-GB" smtClean="0"/>
              <a:t>17/02/2023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F1655-444B-4738-8DA8-2400AAC565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45192-B3C2-4396-873C-65C24F096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B81E9-99F2-4552-912E-DFFB116015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52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DE0ABE-36E9-4851-AE2B-B4CB9E984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1352" y="-241797"/>
            <a:ext cx="9017961" cy="64261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5602F4-8E97-453C-9CEC-C055691E54D4}"/>
              </a:ext>
            </a:extLst>
          </p:cNvPr>
          <p:cNvSpPr txBox="1"/>
          <p:nvPr/>
        </p:nvSpPr>
        <p:spPr>
          <a:xfrm rot="10442690" flipH="1" flipV="1">
            <a:off x="3413482" y="769775"/>
            <a:ext cx="1945341" cy="17927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read at least one book from the recommend reads list?</a:t>
            </a:r>
          </a:p>
          <a:p>
            <a:r>
              <a:rPr lang="en-GB" sz="1050" dirty="0">
                <a:latin typeface="+mj-lt"/>
              </a:rPr>
              <a:t>Tick them off on the list.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771374-BE51-4688-A521-5A749C547332}"/>
              </a:ext>
            </a:extLst>
          </p:cNvPr>
          <p:cNvSpPr txBox="1"/>
          <p:nvPr/>
        </p:nvSpPr>
        <p:spPr>
          <a:xfrm rot="10442690" flipH="1" flipV="1">
            <a:off x="3389134" y="4124199"/>
            <a:ext cx="194534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read a book that has been turned into a movie?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2F0450-15CA-4146-9702-E8FF9CA38F1D}"/>
              </a:ext>
            </a:extLst>
          </p:cNvPr>
          <p:cNvSpPr txBox="1"/>
          <p:nvPr/>
        </p:nvSpPr>
        <p:spPr>
          <a:xfrm rot="11266800" flipH="1" flipV="1">
            <a:off x="6537663" y="838837"/>
            <a:ext cx="1945341" cy="14850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visit the library and get the librarian to stamp this page?</a:t>
            </a:r>
          </a:p>
          <a:p>
            <a:r>
              <a:rPr lang="en-GB" sz="1050" dirty="0">
                <a:latin typeface="+mj-lt"/>
              </a:rPr>
              <a:t>Library Stamp -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17CD08-9BE0-41A3-B002-6F35B2C4E252}"/>
              </a:ext>
            </a:extLst>
          </p:cNvPr>
          <p:cNvSpPr txBox="1"/>
          <p:nvPr/>
        </p:nvSpPr>
        <p:spPr>
          <a:xfrm rot="10442690" flipH="1" flipV="1">
            <a:off x="6537661" y="4074332"/>
            <a:ext cx="194534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take a photograph of you reading in an unusual place?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663258-52E4-4549-A229-1FDA4BBE1FAA}"/>
              </a:ext>
            </a:extLst>
          </p:cNvPr>
          <p:cNvSpPr txBox="1"/>
          <p:nvPr/>
        </p:nvSpPr>
        <p:spPr>
          <a:xfrm rot="10442690" flipH="1" flipV="1">
            <a:off x="9771805" y="970917"/>
            <a:ext cx="1945341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dress up as a book character and take a photograph?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C0B7D8-BA00-42A1-8BA6-12B5F3AFE8BD}"/>
              </a:ext>
            </a:extLst>
          </p:cNvPr>
          <p:cNvSpPr txBox="1"/>
          <p:nvPr/>
        </p:nvSpPr>
        <p:spPr>
          <a:xfrm rot="10442690" flipH="1" flipV="1">
            <a:off x="9557730" y="4196143"/>
            <a:ext cx="1945341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read a fiction and a non fiction book?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983DBA-35DA-4429-ABF0-03CA9FAD0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72" y="939717"/>
            <a:ext cx="1718933" cy="171893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83F8388-F9DE-43E7-A6B7-6E1290C1BB31}"/>
              </a:ext>
            </a:extLst>
          </p:cNvPr>
          <p:cNvSpPr/>
          <p:nvPr/>
        </p:nvSpPr>
        <p:spPr>
          <a:xfrm>
            <a:off x="140437" y="2872694"/>
            <a:ext cx="271196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Reading </a:t>
            </a:r>
          </a:p>
          <a:p>
            <a:pPr algn="ctr"/>
            <a:r>
              <a:rPr lang="en-US" sz="4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Challenge</a:t>
            </a:r>
          </a:p>
          <a:p>
            <a:pPr algn="ctr"/>
            <a:r>
              <a:rPr 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EYFS/KS1</a:t>
            </a:r>
            <a:endParaRPr lang="en-US" sz="4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D54818-0C7E-4B29-9B64-EC72C945EEB6}"/>
              </a:ext>
            </a:extLst>
          </p:cNvPr>
          <p:cNvSpPr txBox="1"/>
          <p:nvPr/>
        </p:nvSpPr>
        <p:spPr>
          <a:xfrm>
            <a:off x="234349" y="6236606"/>
            <a:ext cx="1156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/>
                </a:solidFill>
              </a:rPr>
              <a:t>During the half term break try and complete all 6 tasks. Completed entries to be return to school by Tue 28</a:t>
            </a:r>
            <a:r>
              <a:rPr lang="en-GB" sz="1400" baseline="30000" dirty="0">
                <a:solidFill>
                  <a:schemeClr val="accent1"/>
                </a:solidFill>
              </a:rPr>
              <a:t>th</a:t>
            </a:r>
            <a:r>
              <a:rPr lang="en-GB" sz="1400" dirty="0">
                <a:solidFill>
                  <a:schemeClr val="accent1"/>
                </a:solidFill>
              </a:rPr>
              <a:t> Feb to be in with a chance of winning a prize.  Photographs can be added to OLSA Facebook page or sent to your class email.</a:t>
            </a:r>
          </a:p>
        </p:txBody>
      </p:sp>
    </p:spTree>
    <p:extLst>
      <p:ext uri="{BB962C8B-B14F-4D97-AF65-F5344CB8AC3E}">
        <p14:creationId xmlns:p14="http://schemas.microsoft.com/office/powerpoint/2010/main" val="3160236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DE0ABE-36E9-4851-AE2B-B4CB9E984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602" y="-315545"/>
            <a:ext cx="9017961" cy="64261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5602F4-8E97-453C-9CEC-C055691E54D4}"/>
              </a:ext>
            </a:extLst>
          </p:cNvPr>
          <p:cNvSpPr txBox="1"/>
          <p:nvPr/>
        </p:nvSpPr>
        <p:spPr>
          <a:xfrm rot="10442690" flipH="1" flipV="1">
            <a:off x="3413482" y="769775"/>
            <a:ext cx="1945341" cy="17927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read at least one book from the recommend reads list?</a:t>
            </a:r>
          </a:p>
          <a:p>
            <a:r>
              <a:rPr lang="en-GB" sz="1050" dirty="0">
                <a:latin typeface="+mj-lt"/>
              </a:rPr>
              <a:t>Tick them off on the list.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771374-BE51-4688-A521-5A749C547332}"/>
              </a:ext>
            </a:extLst>
          </p:cNvPr>
          <p:cNvSpPr txBox="1"/>
          <p:nvPr/>
        </p:nvSpPr>
        <p:spPr>
          <a:xfrm rot="10442690" flipH="1" flipV="1">
            <a:off x="3437832" y="4124201"/>
            <a:ext cx="194534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read a book that has been turned into a movie?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2F0450-15CA-4146-9702-E8FF9CA38F1D}"/>
              </a:ext>
            </a:extLst>
          </p:cNvPr>
          <p:cNvSpPr txBox="1"/>
          <p:nvPr/>
        </p:nvSpPr>
        <p:spPr>
          <a:xfrm rot="11266800" flipH="1" flipV="1">
            <a:off x="6537663" y="838837"/>
            <a:ext cx="1945341" cy="14850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visit the library and get the librarian to stamp this page?</a:t>
            </a:r>
          </a:p>
          <a:p>
            <a:r>
              <a:rPr lang="en-GB" sz="1050" dirty="0">
                <a:latin typeface="+mj-lt"/>
              </a:rPr>
              <a:t>Library Stamp -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17CD08-9BE0-41A3-B002-6F35B2C4E252}"/>
              </a:ext>
            </a:extLst>
          </p:cNvPr>
          <p:cNvSpPr txBox="1"/>
          <p:nvPr/>
        </p:nvSpPr>
        <p:spPr>
          <a:xfrm rot="10442690" flipH="1" flipV="1">
            <a:off x="6569911" y="4042254"/>
            <a:ext cx="194534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take a photograph of you reading in an unusual place?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663258-52E4-4549-A229-1FDA4BBE1FAA}"/>
              </a:ext>
            </a:extLst>
          </p:cNvPr>
          <p:cNvSpPr txBox="1"/>
          <p:nvPr/>
        </p:nvSpPr>
        <p:spPr>
          <a:xfrm rot="10475791" flipH="1" flipV="1">
            <a:off x="9631575" y="1025869"/>
            <a:ext cx="217329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write a book review about your favourite book?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C0B7D8-BA00-42A1-8BA6-12B5F3AFE8BD}"/>
              </a:ext>
            </a:extLst>
          </p:cNvPr>
          <p:cNvSpPr txBox="1"/>
          <p:nvPr/>
        </p:nvSpPr>
        <p:spPr>
          <a:xfrm rot="10442690" flipH="1" flipV="1">
            <a:off x="9568637" y="4098355"/>
            <a:ext cx="1945341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+mj-lt"/>
              </a:rPr>
              <a:t>Can you read a fiction and a non fiction book?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983DBA-35DA-4429-ABF0-03CA9FAD0E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72" y="939717"/>
            <a:ext cx="1718933" cy="171893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83F8388-F9DE-43E7-A6B7-6E1290C1BB31}"/>
              </a:ext>
            </a:extLst>
          </p:cNvPr>
          <p:cNvSpPr/>
          <p:nvPr/>
        </p:nvSpPr>
        <p:spPr>
          <a:xfrm>
            <a:off x="140437" y="2872694"/>
            <a:ext cx="2711962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Reading </a:t>
            </a:r>
          </a:p>
          <a:p>
            <a:pPr algn="ctr"/>
            <a:r>
              <a:rPr lang="en-US" sz="48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Challenge</a:t>
            </a:r>
          </a:p>
          <a:p>
            <a:pPr algn="ctr"/>
            <a:r>
              <a:rPr lang="en-US" sz="48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KS2</a:t>
            </a:r>
            <a:endParaRPr lang="en-US" sz="48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en-US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D54818-0C7E-4B29-9B64-EC72C945EEB6}"/>
              </a:ext>
            </a:extLst>
          </p:cNvPr>
          <p:cNvSpPr txBox="1"/>
          <p:nvPr/>
        </p:nvSpPr>
        <p:spPr>
          <a:xfrm>
            <a:off x="314916" y="6143999"/>
            <a:ext cx="1156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1"/>
                </a:solidFill>
              </a:rPr>
              <a:t>During the half term break try and complete all 6 tasks. Completed entries to be return to school by Tue 28</a:t>
            </a:r>
            <a:r>
              <a:rPr lang="en-GB" sz="1400" baseline="30000" dirty="0">
                <a:solidFill>
                  <a:schemeClr val="accent1"/>
                </a:solidFill>
              </a:rPr>
              <a:t>th</a:t>
            </a:r>
            <a:r>
              <a:rPr lang="en-GB" sz="1400" dirty="0">
                <a:solidFill>
                  <a:schemeClr val="accent1"/>
                </a:solidFill>
              </a:rPr>
              <a:t> Feb to be in with a chance of winning a prize.  Photographs can be added to OLSA Facebook page or sent to your class email.</a:t>
            </a:r>
          </a:p>
        </p:txBody>
      </p:sp>
    </p:spTree>
    <p:extLst>
      <p:ext uri="{BB962C8B-B14F-4D97-AF65-F5344CB8AC3E}">
        <p14:creationId xmlns:p14="http://schemas.microsoft.com/office/powerpoint/2010/main" val="1597722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6c335a8-03b8-44ad-b5db-1755135831a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4807EB96ABEC4CA80FE0AD1EA2EDB3" ma:contentTypeVersion="15" ma:contentTypeDescription="Create a new document." ma:contentTypeScope="" ma:versionID="c0c49dada77889b7fe606783291d4830">
  <xsd:schema xmlns:xsd="http://www.w3.org/2001/XMLSchema" xmlns:xs="http://www.w3.org/2001/XMLSchema" xmlns:p="http://schemas.microsoft.com/office/2006/metadata/properties" xmlns:ns3="06c335a8-03b8-44ad-b5db-1755135831a2" xmlns:ns4="36623a96-3135-4e5a-b948-1b6d646fb89a" targetNamespace="http://schemas.microsoft.com/office/2006/metadata/properties" ma:root="true" ma:fieldsID="769007d7241133c10234e58f9699285b" ns3:_="" ns4:_="">
    <xsd:import namespace="06c335a8-03b8-44ad-b5db-1755135831a2"/>
    <xsd:import namespace="36623a96-3135-4e5a-b948-1b6d646fb8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335a8-03b8-44ad-b5db-1755135831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623a96-3135-4e5a-b948-1b6d646fb89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39F370-1D17-4DCD-A68B-453681131FC6}">
  <ds:schemaRefs>
    <ds:schemaRef ds:uri="36623a96-3135-4e5a-b948-1b6d646fb89a"/>
    <ds:schemaRef ds:uri="http://purl.org/dc/dcmitype/"/>
    <ds:schemaRef ds:uri="http://schemas.microsoft.com/office/infopath/2007/PartnerControls"/>
    <ds:schemaRef ds:uri="06c335a8-03b8-44ad-b5db-1755135831a2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033A5EA-497E-462F-A656-4F2940B0B9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730636-5F35-4D28-B70F-A331AEF911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c335a8-03b8-44ad-b5db-1755135831a2"/>
    <ds:schemaRef ds:uri="36623a96-3135-4e5a-b948-1b6d646fb8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280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Kerry Milligan</dc:creator>
  <cp:lastModifiedBy>Kerry Milligan</cp:lastModifiedBy>
  <cp:revision>6</cp:revision>
  <cp:lastPrinted>2023-02-17T09:33:59Z</cp:lastPrinted>
  <dcterms:created xsi:type="dcterms:W3CDTF">2023-02-11T14:36:44Z</dcterms:created>
  <dcterms:modified xsi:type="dcterms:W3CDTF">2023-02-17T09:34:07Z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0x010100034807EB96ABEC4CA80FE0AD1EA2EDB3</vt:lpwstr>
  </property>
</Properties>
</file>