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notesMasterIdLst>
    <p:notesMasterId r:id="rId21"/>
  </p:notesMasterIdLst>
  <p:handoutMasterIdLst>
    <p:handoutMasterId r:id="rId22"/>
  </p:handoutMasterIdLst>
  <p:sldIdLst>
    <p:sldId id="267" r:id="rId5"/>
    <p:sldId id="299" r:id="rId6"/>
    <p:sldId id="284" r:id="rId7"/>
    <p:sldId id="298" r:id="rId8"/>
    <p:sldId id="302" r:id="rId9"/>
    <p:sldId id="294" r:id="rId10"/>
    <p:sldId id="300" r:id="rId11"/>
    <p:sldId id="292" r:id="rId12"/>
    <p:sldId id="303" r:id="rId13"/>
    <p:sldId id="301" r:id="rId14"/>
    <p:sldId id="304" r:id="rId15"/>
    <p:sldId id="305" r:id="rId16"/>
    <p:sldId id="306" r:id="rId17"/>
    <p:sldId id="286" r:id="rId18"/>
    <p:sldId id="285" r:id="rId19"/>
    <p:sldId id="289" r:id="rId20"/>
  </p:sldIdLst>
  <p:sldSz cx="9144000" cy="6858000" type="screen4x3"/>
  <p:notesSz cx="6858000" cy="96647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98" autoAdjust="0"/>
    <p:restoredTop sz="94660" autoAdjust="0"/>
  </p:normalViewPr>
  <p:slideViewPr>
    <p:cSldViewPr snapToGrid="0">
      <p:cViewPr varScale="1">
        <p:scale>
          <a:sx n="68" d="100"/>
          <a:sy n="68" d="100"/>
        </p:scale>
        <p:origin x="16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1722" y="-84"/>
      </p:cViewPr>
      <p:guideLst>
        <p:guide orient="horz" pos="3044"/>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AD7BC80F-C97D-43E8-B062-89B4DB5D894E}"/>
              </a:ext>
            </a:extLst>
          </p:cNvPr>
          <p:cNvSpPr>
            <a:spLocks noGrp="1" noChangeArrowheads="1"/>
          </p:cNvSpPr>
          <p:nvPr>
            <p:ph type="hdr" sz="quarter"/>
          </p:nvPr>
        </p:nvSpPr>
        <p:spPr bwMode="auto">
          <a:xfrm>
            <a:off x="0" y="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0659" name="Rectangle 3">
            <a:extLst>
              <a:ext uri="{FF2B5EF4-FFF2-40B4-BE49-F238E27FC236}">
                <a16:creationId xmlns:a16="http://schemas.microsoft.com/office/drawing/2014/main" id="{D129983F-732A-496E-99E7-88E8A7DA1C25}"/>
              </a:ext>
            </a:extLst>
          </p:cNvPr>
          <p:cNvSpPr>
            <a:spLocks noGrp="1" noChangeArrowheads="1"/>
          </p:cNvSpPr>
          <p:nvPr>
            <p:ph type="dt" sz="quarter" idx="1"/>
          </p:nvPr>
        </p:nvSpPr>
        <p:spPr bwMode="auto">
          <a:xfrm>
            <a:off x="3884613" y="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0660" name="Rectangle 4">
            <a:extLst>
              <a:ext uri="{FF2B5EF4-FFF2-40B4-BE49-F238E27FC236}">
                <a16:creationId xmlns:a16="http://schemas.microsoft.com/office/drawing/2014/main" id="{ECEFE981-62D7-4A34-893B-9911E5CFB4AD}"/>
              </a:ext>
            </a:extLst>
          </p:cNvPr>
          <p:cNvSpPr>
            <a:spLocks noGrp="1" noChangeArrowheads="1"/>
          </p:cNvSpPr>
          <p:nvPr>
            <p:ph type="ftr" sz="quarter" idx="2"/>
          </p:nvPr>
        </p:nvSpPr>
        <p:spPr bwMode="auto">
          <a:xfrm>
            <a:off x="0" y="9180513"/>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0661" name="Rectangle 5">
            <a:extLst>
              <a:ext uri="{FF2B5EF4-FFF2-40B4-BE49-F238E27FC236}">
                <a16:creationId xmlns:a16="http://schemas.microsoft.com/office/drawing/2014/main" id="{A729AEFC-39E4-4333-B29A-F1D03F18521C}"/>
              </a:ext>
            </a:extLst>
          </p:cNvPr>
          <p:cNvSpPr>
            <a:spLocks noGrp="1" noChangeArrowheads="1"/>
          </p:cNvSpPr>
          <p:nvPr>
            <p:ph type="sldNum" sz="quarter" idx="3"/>
          </p:nvPr>
        </p:nvSpPr>
        <p:spPr bwMode="auto">
          <a:xfrm>
            <a:off x="3884613" y="9180513"/>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EF48A56-26A8-4242-BD93-105961FEC41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173E3B6B-1702-430D-A26D-6D0D5A82377A}"/>
              </a:ext>
            </a:extLst>
          </p:cNvPr>
          <p:cNvSpPr>
            <a:spLocks noGrp="1" noChangeArrowheads="1"/>
          </p:cNvSpPr>
          <p:nvPr>
            <p:ph type="hdr" sz="quarter"/>
          </p:nvPr>
        </p:nvSpPr>
        <p:spPr bwMode="auto">
          <a:xfrm>
            <a:off x="0" y="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8611" name="Rectangle 3">
            <a:extLst>
              <a:ext uri="{FF2B5EF4-FFF2-40B4-BE49-F238E27FC236}">
                <a16:creationId xmlns:a16="http://schemas.microsoft.com/office/drawing/2014/main" id="{14418EE2-B5DF-4471-B776-191D4499D3E8}"/>
              </a:ext>
            </a:extLst>
          </p:cNvPr>
          <p:cNvSpPr>
            <a:spLocks noGrp="1" noChangeArrowheads="1"/>
          </p:cNvSpPr>
          <p:nvPr>
            <p:ph type="dt" idx="1"/>
          </p:nvPr>
        </p:nvSpPr>
        <p:spPr bwMode="auto">
          <a:xfrm>
            <a:off x="3884613" y="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4D7D6118-6B46-4C5A-99CB-5DF524CA87CA}"/>
              </a:ext>
            </a:extLst>
          </p:cNvPr>
          <p:cNvSpPr>
            <a:spLocks noGrp="1" noRot="1" noChangeAspect="1" noChangeArrowheads="1" noTextEdit="1"/>
          </p:cNvSpPr>
          <p:nvPr>
            <p:ph type="sldImg" idx="2"/>
          </p:nvPr>
        </p:nvSpPr>
        <p:spPr bwMode="auto">
          <a:xfrm>
            <a:off x="1012825" y="725488"/>
            <a:ext cx="4832350" cy="36242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3" name="Rectangle 5">
            <a:extLst>
              <a:ext uri="{FF2B5EF4-FFF2-40B4-BE49-F238E27FC236}">
                <a16:creationId xmlns:a16="http://schemas.microsoft.com/office/drawing/2014/main" id="{9F04D18C-EA08-46EA-BFE2-7C1903D5EF47}"/>
              </a:ext>
            </a:extLst>
          </p:cNvPr>
          <p:cNvSpPr>
            <a:spLocks noGrp="1" noChangeArrowheads="1"/>
          </p:cNvSpPr>
          <p:nvPr>
            <p:ph type="body" sz="quarter" idx="3"/>
          </p:nvPr>
        </p:nvSpPr>
        <p:spPr bwMode="auto">
          <a:xfrm>
            <a:off x="685800" y="4591050"/>
            <a:ext cx="5486400" cy="434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8614" name="Rectangle 6">
            <a:extLst>
              <a:ext uri="{FF2B5EF4-FFF2-40B4-BE49-F238E27FC236}">
                <a16:creationId xmlns:a16="http://schemas.microsoft.com/office/drawing/2014/main" id="{5C715BD9-3100-4051-A3D5-910358C972BA}"/>
              </a:ext>
            </a:extLst>
          </p:cNvPr>
          <p:cNvSpPr>
            <a:spLocks noGrp="1" noChangeArrowheads="1"/>
          </p:cNvSpPr>
          <p:nvPr>
            <p:ph type="ftr" sz="quarter" idx="4"/>
          </p:nvPr>
        </p:nvSpPr>
        <p:spPr bwMode="auto">
          <a:xfrm>
            <a:off x="0" y="9180513"/>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8615" name="Rectangle 7">
            <a:extLst>
              <a:ext uri="{FF2B5EF4-FFF2-40B4-BE49-F238E27FC236}">
                <a16:creationId xmlns:a16="http://schemas.microsoft.com/office/drawing/2014/main" id="{009E0B48-F559-4937-846D-7E8781590CDE}"/>
              </a:ext>
            </a:extLst>
          </p:cNvPr>
          <p:cNvSpPr>
            <a:spLocks noGrp="1" noChangeArrowheads="1"/>
          </p:cNvSpPr>
          <p:nvPr>
            <p:ph type="sldNum" sz="quarter" idx="5"/>
          </p:nvPr>
        </p:nvSpPr>
        <p:spPr bwMode="auto">
          <a:xfrm>
            <a:off x="3884613" y="9180513"/>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3D2E393-A931-4D8D-97CC-DBF4FEAF328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3A9B62B1-93D0-4BF7-9F03-2886CDBEC33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404DF9-CD5B-4B49-AE48-0F6C50784DC7}" type="slidenum">
              <a:rPr lang="en-US" altLang="en-US" smtClean="0"/>
              <a:pPr/>
              <a:t>1</a:t>
            </a:fld>
            <a:endParaRPr lang="en-US" altLang="en-US"/>
          </a:p>
        </p:txBody>
      </p:sp>
      <p:sp>
        <p:nvSpPr>
          <p:cNvPr id="6147" name="Rectangle 2">
            <a:extLst>
              <a:ext uri="{FF2B5EF4-FFF2-40B4-BE49-F238E27FC236}">
                <a16:creationId xmlns:a16="http://schemas.microsoft.com/office/drawing/2014/main" id="{6A25B94E-03DA-4B9C-8B4E-5451F23ABD6B}"/>
              </a:ext>
            </a:extLst>
          </p:cNvPr>
          <p:cNvSpPr>
            <a:spLocks noGrp="1" noRot="1" noChangeAspect="1" noChangeArrowheads="1" noTextEdit="1"/>
          </p:cNvSpPr>
          <p:nvPr>
            <p:ph type="sldImg"/>
          </p:nvPr>
        </p:nvSpPr>
        <p:spPr>
          <a:solidFill>
            <a:srgbClr val="FFFFFF"/>
          </a:solidFill>
          <a:ln/>
        </p:spPr>
      </p:sp>
      <p:sp>
        <p:nvSpPr>
          <p:cNvPr id="6148" name="Rectangle 3">
            <a:extLst>
              <a:ext uri="{FF2B5EF4-FFF2-40B4-BE49-F238E27FC236}">
                <a16:creationId xmlns:a16="http://schemas.microsoft.com/office/drawing/2014/main" id="{65FA1565-9A8E-4CBB-87A8-BAF43EBEF69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86BD8C1-7396-43FE-9500-229201C8410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4D77DC-4F78-462A-94B5-F6CCB468798F}" type="slidenum">
              <a:rPr lang="en-US" altLang="en-US" smtClean="0">
                <a:solidFill>
                  <a:srgbClr val="000000"/>
                </a:solidFill>
              </a:rPr>
              <a:pPr/>
              <a:t>10</a:t>
            </a:fld>
            <a:endParaRPr lang="en-US" altLang="en-US">
              <a:solidFill>
                <a:srgbClr val="000000"/>
              </a:solidFill>
            </a:endParaRPr>
          </a:p>
        </p:txBody>
      </p:sp>
      <p:sp>
        <p:nvSpPr>
          <p:cNvPr id="32771" name="Rectangle 2">
            <a:extLst>
              <a:ext uri="{FF2B5EF4-FFF2-40B4-BE49-F238E27FC236}">
                <a16:creationId xmlns:a16="http://schemas.microsoft.com/office/drawing/2014/main" id="{3013AD14-6763-4598-AF57-8C87D9BF956E}"/>
              </a:ext>
            </a:extLst>
          </p:cNvPr>
          <p:cNvSpPr>
            <a:spLocks noGrp="1" noRot="1" noChangeAspect="1" noChangeArrowheads="1" noTextEdit="1"/>
          </p:cNvSpPr>
          <p:nvPr>
            <p:ph type="sldImg"/>
          </p:nvPr>
        </p:nvSpPr>
        <p:spPr>
          <a:solidFill>
            <a:srgbClr val="FFFFFF"/>
          </a:solidFill>
          <a:ln/>
        </p:spPr>
      </p:sp>
      <p:sp>
        <p:nvSpPr>
          <p:cNvPr id="32772" name="Rectangle 3">
            <a:extLst>
              <a:ext uri="{FF2B5EF4-FFF2-40B4-BE49-F238E27FC236}">
                <a16:creationId xmlns:a16="http://schemas.microsoft.com/office/drawing/2014/main" id="{92AC8E0D-EDA1-4F84-B7A0-A83E7F8052C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4041492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86BD8C1-7396-43FE-9500-229201C8410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4D77DC-4F78-462A-94B5-F6CCB468798F}" type="slidenum">
              <a:rPr lang="en-US" altLang="en-US" smtClean="0">
                <a:solidFill>
                  <a:srgbClr val="000000"/>
                </a:solidFill>
              </a:rPr>
              <a:pPr/>
              <a:t>11</a:t>
            </a:fld>
            <a:endParaRPr lang="en-US" altLang="en-US">
              <a:solidFill>
                <a:srgbClr val="000000"/>
              </a:solidFill>
            </a:endParaRPr>
          </a:p>
        </p:txBody>
      </p:sp>
      <p:sp>
        <p:nvSpPr>
          <p:cNvPr id="32771" name="Rectangle 2">
            <a:extLst>
              <a:ext uri="{FF2B5EF4-FFF2-40B4-BE49-F238E27FC236}">
                <a16:creationId xmlns:a16="http://schemas.microsoft.com/office/drawing/2014/main" id="{3013AD14-6763-4598-AF57-8C87D9BF956E}"/>
              </a:ext>
            </a:extLst>
          </p:cNvPr>
          <p:cNvSpPr>
            <a:spLocks noGrp="1" noRot="1" noChangeAspect="1" noChangeArrowheads="1" noTextEdit="1"/>
          </p:cNvSpPr>
          <p:nvPr>
            <p:ph type="sldImg"/>
          </p:nvPr>
        </p:nvSpPr>
        <p:spPr>
          <a:solidFill>
            <a:srgbClr val="FFFFFF"/>
          </a:solidFill>
          <a:ln/>
        </p:spPr>
      </p:sp>
      <p:sp>
        <p:nvSpPr>
          <p:cNvPr id="32772" name="Rectangle 3">
            <a:extLst>
              <a:ext uri="{FF2B5EF4-FFF2-40B4-BE49-F238E27FC236}">
                <a16:creationId xmlns:a16="http://schemas.microsoft.com/office/drawing/2014/main" id="{92AC8E0D-EDA1-4F84-B7A0-A83E7F8052C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529596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86BD8C1-7396-43FE-9500-229201C8410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4D77DC-4F78-462A-94B5-F6CCB468798F}" type="slidenum">
              <a:rPr lang="en-US" altLang="en-US" smtClean="0">
                <a:solidFill>
                  <a:srgbClr val="000000"/>
                </a:solidFill>
              </a:rPr>
              <a:pPr/>
              <a:t>12</a:t>
            </a:fld>
            <a:endParaRPr lang="en-US" altLang="en-US">
              <a:solidFill>
                <a:srgbClr val="000000"/>
              </a:solidFill>
            </a:endParaRPr>
          </a:p>
        </p:txBody>
      </p:sp>
      <p:sp>
        <p:nvSpPr>
          <p:cNvPr id="32771" name="Rectangle 2">
            <a:extLst>
              <a:ext uri="{FF2B5EF4-FFF2-40B4-BE49-F238E27FC236}">
                <a16:creationId xmlns:a16="http://schemas.microsoft.com/office/drawing/2014/main" id="{3013AD14-6763-4598-AF57-8C87D9BF956E}"/>
              </a:ext>
            </a:extLst>
          </p:cNvPr>
          <p:cNvSpPr>
            <a:spLocks noGrp="1" noRot="1" noChangeAspect="1" noChangeArrowheads="1" noTextEdit="1"/>
          </p:cNvSpPr>
          <p:nvPr>
            <p:ph type="sldImg"/>
          </p:nvPr>
        </p:nvSpPr>
        <p:spPr>
          <a:solidFill>
            <a:srgbClr val="FFFFFF"/>
          </a:solidFill>
          <a:ln/>
        </p:spPr>
      </p:sp>
      <p:sp>
        <p:nvSpPr>
          <p:cNvPr id="32772" name="Rectangle 3">
            <a:extLst>
              <a:ext uri="{FF2B5EF4-FFF2-40B4-BE49-F238E27FC236}">
                <a16:creationId xmlns:a16="http://schemas.microsoft.com/office/drawing/2014/main" id="{92AC8E0D-EDA1-4F84-B7A0-A83E7F8052C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608452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86BD8C1-7396-43FE-9500-229201C8410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4D77DC-4F78-462A-94B5-F6CCB468798F}" type="slidenum">
              <a:rPr lang="en-US" altLang="en-US" smtClean="0">
                <a:solidFill>
                  <a:srgbClr val="000000"/>
                </a:solidFill>
              </a:rPr>
              <a:pPr/>
              <a:t>13</a:t>
            </a:fld>
            <a:endParaRPr lang="en-US" altLang="en-US">
              <a:solidFill>
                <a:srgbClr val="000000"/>
              </a:solidFill>
            </a:endParaRPr>
          </a:p>
        </p:txBody>
      </p:sp>
      <p:sp>
        <p:nvSpPr>
          <p:cNvPr id="32771" name="Rectangle 2">
            <a:extLst>
              <a:ext uri="{FF2B5EF4-FFF2-40B4-BE49-F238E27FC236}">
                <a16:creationId xmlns:a16="http://schemas.microsoft.com/office/drawing/2014/main" id="{3013AD14-6763-4598-AF57-8C87D9BF956E}"/>
              </a:ext>
            </a:extLst>
          </p:cNvPr>
          <p:cNvSpPr>
            <a:spLocks noGrp="1" noRot="1" noChangeAspect="1" noChangeArrowheads="1" noTextEdit="1"/>
          </p:cNvSpPr>
          <p:nvPr>
            <p:ph type="sldImg"/>
          </p:nvPr>
        </p:nvSpPr>
        <p:spPr>
          <a:solidFill>
            <a:srgbClr val="FFFFFF"/>
          </a:solidFill>
          <a:ln/>
        </p:spPr>
      </p:sp>
      <p:sp>
        <p:nvSpPr>
          <p:cNvPr id="32772" name="Rectangle 3">
            <a:extLst>
              <a:ext uri="{FF2B5EF4-FFF2-40B4-BE49-F238E27FC236}">
                <a16:creationId xmlns:a16="http://schemas.microsoft.com/office/drawing/2014/main" id="{92AC8E0D-EDA1-4F84-B7A0-A83E7F8052C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538649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6BC3236A-D6B7-499C-BB3D-8DE2D1F54B7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C43D1F-62FA-471D-B2E4-675C1DF5AD1F}" type="slidenum">
              <a:rPr lang="en-US" altLang="en-US" smtClean="0">
                <a:solidFill>
                  <a:srgbClr val="000000"/>
                </a:solidFill>
              </a:rPr>
              <a:pPr/>
              <a:t>14</a:t>
            </a:fld>
            <a:endParaRPr lang="en-US" altLang="en-US">
              <a:solidFill>
                <a:srgbClr val="000000"/>
              </a:solidFill>
            </a:endParaRPr>
          </a:p>
        </p:txBody>
      </p:sp>
      <p:sp>
        <p:nvSpPr>
          <p:cNvPr id="18435" name="Rectangle 2">
            <a:extLst>
              <a:ext uri="{FF2B5EF4-FFF2-40B4-BE49-F238E27FC236}">
                <a16:creationId xmlns:a16="http://schemas.microsoft.com/office/drawing/2014/main" id="{53CC7E25-5C32-4063-B032-66A2F5DA7FF1}"/>
              </a:ext>
            </a:extLst>
          </p:cNvPr>
          <p:cNvSpPr>
            <a:spLocks noGrp="1" noRot="1" noChangeAspect="1" noChangeArrowheads="1" noTextEdit="1"/>
          </p:cNvSpPr>
          <p:nvPr>
            <p:ph type="sldImg"/>
          </p:nvPr>
        </p:nvSpPr>
        <p:spPr>
          <a:solidFill>
            <a:srgbClr val="FFFFFF"/>
          </a:solidFill>
          <a:ln/>
        </p:spPr>
      </p:sp>
      <p:sp>
        <p:nvSpPr>
          <p:cNvPr id="18436" name="Rectangle 3">
            <a:extLst>
              <a:ext uri="{FF2B5EF4-FFF2-40B4-BE49-F238E27FC236}">
                <a16:creationId xmlns:a16="http://schemas.microsoft.com/office/drawing/2014/main" id="{9FE83B48-21F8-4D89-8714-D9E94385292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A9CF1577-F044-4873-803A-AB9288C6F54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A5FBD2-5EF2-47A9-B4E1-BE36CC974EF4}" type="slidenum">
              <a:rPr lang="en-US" altLang="en-US" smtClean="0">
                <a:solidFill>
                  <a:srgbClr val="000000"/>
                </a:solidFill>
              </a:rPr>
              <a:pPr/>
              <a:t>15</a:t>
            </a:fld>
            <a:endParaRPr lang="en-US" altLang="en-US">
              <a:solidFill>
                <a:srgbClr val="000000"/>
              </a:solidFill>
            </a:endParaRPr>
          </a:p>
        </p:txBody>
      </p:sp>
      <p:sp>
        <p:nvSpPr>
          <p:cNvPr id="16387" name="Rectangle 2">
            <a:extLst>
              <a:ext uri="{FF2B5EF4-FFF2-40B4-BE49-F238E27FC236}">
                <a16:creationId xmlns:a16="http://schemas.microsoft.com/office/drawing/2014/main" id="{C104DC79-04F3-4530-BD20-6F5AC89EADBD}"/>
              </a:ext>
            </a:extLst>
          </p:cNvPr>
          <p:cNvSpPr>
            <a:spLocks noGrp="1" noRot="1" noChangeAspect="1" noChangeArrowheads="1" noTextEdit="1"/>
          </p:cNvSpPr>
          <p:nvPr>
            <p:ph type="sldImg"/>
          </p:nvPr>
        </p:nvSpPr>
        <p:spPr>
          <a:solidFill>
            <a:srgbClr val="FFFFFF"/>
          </a:solidFill>
          <a:ln/>
        </p:spPr>
      </p:sp>
      <p:sp>
        <p:nvSpPr>
          <p:cNvPr id="16388" name="Rectangle 3">
            <a:extLst>
              <a:ext uri="{FF2B5EF4-FFF2-40B4-BE49-F238E27FC236}">
                <a16:creationId xmlns:a16="http://schemas.microsoft.com/office/drawing/2014/main" id="{E3C4F18F-9D6A-4F85-8840-9F395B382BB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0BFCFD40-461E-42A2-924C-70948DD9016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858A16-A3CC-45FD-879C-44582D4D2B60}" type="slidenum">
              <a:rPr lang="en-US" altLang="en-US" smtClean="0">
                <a:solidFill>
                  <a:srgbClr val="000000"/>
                </a:solidFill>
              </a:rPr>
              <a:pPr/>
              <a:t>16</a:t>
            </a:fld>
            <a:endParaRPr lang="en-US" altLang="en-US">
              <a:solidFill>
                <a:srgbClr val="000000"/>
              </a:solidFill>
            </a:endParaRPr>
          </a:p>
        </p:txBody>
      </p:sp>
      <p:sp>
        <p:nvSpPr>
          <p:cNvPr id="24579" name="Rectangle 2">
            <a:extLst>
              <a:ext uri="{FF2B5EF4-FFF2-40B4-BE49-F238E27FC236}">
                <a16:creationId xmlns:a16="http://schemas.microsoft.com/office/drawing/2014/main" id="{93480AA7-F97D-4F97-98C6-F959512754C4}"/>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06B5BF66-6542-4848-ADEF-BAEBE3DC56A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57E71EC9-BB2F-4471-B9C5-71CE6A3AAD2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A5DAE3-8733-47B8-863E-1C888C078BE9}" type="slidenum">
              <a:rPr lang="en-US" altLang="en-US" smtClean="0"/>
              <a:pPr/>
              <a:t>2</a:t>
            </a:fld>
            <a:endParaRPr lang="en-US" altLang="en-US"/>
          </a:p>
        </p:txBody>
      </p:sp>
      <p:sp>
        <p:nvSpPr>
          <p:cNvPr id="14339" name="Rectangle 2">
            <a:extLst>
              <a:ext uri="{FF2B5EF4-FFF2-40B4-BE49-F238E27FC236}">
                <a16:creationId xmlns:a16="http://schemas.microsoft.com/office/drawing/2014/main" id="{1BB83BF5-EBEA-42CF-9549-F4ECFF9AD44D}"/>
              </a:ext>
            </a:extLst>
          </p:cNvPr>
          <p:cNvSpPr>
            <a:spLocks noGrp="1" noRot="1" noChangeAspect="1" noChangeArrowheads="1" noTextEdit="1"/>
          </p:cNvSpPr>
          <p:nvPr>
            <p:ph type="sldImg"/>
          </p:nvPr>
        </p:nvSpPr>
        <p:spPr>
          <a:solidFill>
            <a:srgbClr val="FFFFFF"/>
          </a:solidFill>
          <a:ln/>
        </p:spPr>
      </p:sp>
      <p:sp>
        <p:nvSpPr>
          <p:cNvPr id="14340" name="Rectangle 3">
            <a:extLst>
              <a:ext uri="{FF2B5EF4-FFF2-40B4-BE49-F238E27FC236}">
                <a16:creationId xmlns:a16="http://schemas.microsoft.com/office/drawing/2014/main" id="{9ABFE7B3-78CB-46EF-9661-58BE1E7B462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798277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57E71EC9-BB2F-4471-B9C5-71CE6A3AAD2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A5DAE3-8733-47B8-863E-1C888C078BE9}" type="slidenum">
              <a:rPr lang="en-US" altLang="en-US" smtClean="0"/>
              <a:pPr/>
              <a:t>3</a:t>
            </a:fld>
            <a:endParaRPr lang="en-US" altLang="en-US"/>
          </a:p>
        </p:txBody>
      </p:sp>
      <p:sp>
        <p:nvSpPr>
          <p:cNvPr id="14339" name="Rectangle 2">
            <a:extLst>
              <a:ext uri="{FF2B5EF4-FFF2-40B4-BE49-F238E27FC236}">
                <a16:creationId xmlns:a16="http://schemas.microsoft.com/office/drawing/2014/main" id="{1BB83BF5-EBEA-42CF-9549-F4ECFF9AD44D}"/>
              </a:ext>
            </a:extLst>
          </p:cNvPr>
          <p:cNvSpPr>
            <a:spLocks noGrp="1" noRot="1" noChangeAspect="1" noChangeArrowheads="1" noTextEdit="1"/>
          </p:cNvSpPr>
          <p:nvPr>
            <p:ph type="sldImg"/>
          </p:nvPr>
        </p:nvSpPr>
        <p:spPr>
          <a:solidFill>
            <a:srgbClr val="FFFFFF"/>
          </a:solidFill>
          <a:ln/>
        </p:spPr>
      </p:sp>
      <p:sp>
        <p:nvSpPr>
          <p:cNvPr id="14340" name="Rectangle 3">
            <a:extLst>
              <a:ext uri="{FF2B5EF4-FFF2-40B4-BE49-F238E27FC236}">
                <a16:creationId xmlns:a16="http://schemas.microsoft.com/office/drawing/2014/main" id="{9ABFE7B3-78CB-46EF-9661-58BE1E7B462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57E71EC9-BB2F-4471-B9C5-71CE6A3AAD2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A5DAE3-8733-47B8-863E-1C888C078BE9}" type="slidenum">
              <a:rPr lang="en-US" altLang="en-US" smtClean="0"/>
              <a:pPr/>
              <a:t>4</a:t>
            </a:fld>
            <a:endParaRPr lang="en-US" altLang="en-US"/>
          </a:p>
        </p:txBody>
      </p:sp>
      <p:sp>
        <p:nvSpPr>
          <p:cNvPr id="14339" name="Rectangle 2">
            <a:extLst>
              <a:ext uri="{FF2B5EF4-FFF2-40B4-BE49-F238E27FC236}">
                <a16:creationId xmlns:a16="http://schemas.microsoft.com/office/drawing/2014/main" id="{1BB83BF5-EBEA-42CF-9549-F4ECFF9AD44D}"/>
              </a:ext>
            </a:extLst>
          </p:cNvPr>
          <p:cNvSpPr>
            <a:spLocks noGrp="1" noRot="1" noChangeAspect="1" noChangeArrowheads="1" noTextEdit="1"/>
          </p:cNvSpPr>
          <p:nvPr>
            <p:ph type="sldImg"/>
          </p:nvPr>
        </p:nvSpPr>
        <p:spPr>
          <a:solidFill>
            <a:srgbClr val="FFFFFF"/>
          </a:solidFill>
          <a:ln/>
        </p:spPr>
      </p:sp>
      <p:sp>
        <p:nvSpPr>
          <p:cNvPr id="14340" name="Rectangle 3">
            <a:extLst>
              <a:ext uri="{FF2B5EF4-FFF2-40B4-BE49-F238E27FC236}">
                <a16:creationId xmlns:a16="http://schemas.microsoft.com/office/drawing/2014/main" id="{9ABFE7B3-78CB-46EF-9661-58BE1E7B462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211140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A5535F0B-55DF-43A1-A7D0-6F38FE0679E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629B68-52A4-4EA7-9455-83EB2CC55FF8}" type="slidenum">
              <a:rPr lang="en-US" altLang="en-US" smtClean="0">
                <a:solidFill>
                  <a:srgbClr val="000000"/>
                </a:solidFill>
              </a:rPr>
              <a:pPr/>
              <a:t>5</a:t>
            </a:fld>
            <a:endParaRPr lang="en-US" altLang="en-US">
              <a:solidFill>
                <a:srgbClr val="000000"/>
              </a:solidFill>
            </a:endParaRPr>
          </a:p>
        </p:txBody>
      </p:sp>
      <p:sp>
        <p:nvSpPr>
          <p:cNvPr id="34819" name="Rectangle 2">
            <a:extLst>
              <a:ext uri="{FF2B5EF4-FFF2-40B4-BE49-F238E27FC236}">
                <a16:creationId xmlns:a16="http://schemas.microsoft.com/office/drawing/2014/main" id="{CAF70C1B-F6E5-4333-87A2-F7A0F857A85A}"/>
              </a:ext>
            </a:extLst>
          </p:cNvPr>
          <p:cNvSpPr>
            <a:spLocks noGrp="1" noRot="1" noChangeAspect="1" noChangeArrowheads="1" noTextEdit="1"/>
          </p:cNvSpPr>
          <p:nvPr>
            <p:ph type="sldImg"/>
          </p:nvPr>
        </p:nvSpPr>
        <p:spPr>
          <a:solidFill>
            <a:srgbClr val="FFFFFF"/>
          </a:solidFill>
          <a:ln/>
        </p:spPr>
      </p:sp>
      <p:sp>
        <p:nvSpPr>
          <p:cNvPr id="34820" name="Rectangle 3">
            <a:extLst>
              <a:ext uri="{FF2B5EF4-FFF2-40B4-BE49-F238E27FC236}">
                <a16:creationId xmlns:a16="http://schemas.microsoft.com/office/drawing/2014/main" id="{54FD653F-AB4D-4FBD-AB6E-9220680F4D3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999025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A5535F0B-55DF-43A1-A7D0-6F38FE0679E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629B68-52A4-4EA7-9455-83EB2CC55FF8}" type="slidenum">
              <a:rPr lang="en-US" altLang="en-US" smtClean="0">
                <a:solidFill>
                  <a:srgbClr val="000000"/>
                </a:solidFill>
              </a:rPr>
              <a:pPr/>
              <a:t>6</a:t>
            </a:fld>
            <a:endParaRPr lang="en-US" altLang="en-US">
              <a:solidFill>
                <a:srgbClr val="000000"/>
              </a:solidFill>
            </a:endParaRPr>
          </a:p>
        </p:txBody>
      </p:sp>
      <p:sp>
        <p:nvSpPr>
          <p:cNvPr id="34819" name="Rectangle 2">
            <a:extLst>
              <a:ext uri="{FF2B5EF4-FFF2-40B4-BE49-F238E27FC236}">
                <a16:creationId xmlns:a16="http://schemas.microsoft.com/office/drawing/2014/main" id="{CAF70C1B-F6E5-4333-87A2-F7A0F857A85A}"/>
              </a:ext>
            </a:extLst>
          </p:cNvPr>
          <p:cNvSpPr>
            <a:spLocks noGrp="1" noRot="1" noChangeAspect="1" noChangeArrowheads="1" noTextEdit="1"/>
          </p:cNvSpPr>
          <p:nvPr>
            <p:ph type="sldImg"/>
          </p:nvPr>
        </p:nvSpPr>
        <p:spPr>
          <a:solidFill>
            <a:srgbClr val="FFFFFF"/>
          </a:solidFill>
          <a:ln/>
        </p:spPr>
      </p:sp>
      <p:sp>
        <p:nvSpPr>
          <p:cNvPr id="34820" name="Rectangle 3">
            <a:extLst>
              <a:ext uri="{FF2B5EF4-FFF2-40B4-BE49-F238E27FC236}">
                <a16:creationId xmlns:a16="http://schemas.microsoft.com/office/drawing/2014/main" id="{54FD653F-AB4D-4FBD-AB6E-9220680F4D3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86BD8C1-7396-43FE-9500-229201C8410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4D77DC-4F78-462A-94B5-F6CCB468798F}" type="slidenum">
              <a:rPr lang="en-US" altLang="en-US" smtClean="0">
                <a:solidFill>
                  <a:srgbClr val="000000"/>
                </a:solidFill>
              </a:rPr>
              <a:pPr/>
              <a:t>7</a:t>
            </a:fld>
            <a:endParaRPr lang="en-US" altLang="en-US">
              <a:solidFill>
                <a:srgbClr val="000000"/>
              </a:solidFill>
            </a:endParaRPr>
          </a:p>
        </p:txBody>
      </p:sp>
      <p:sp>
        <p:nvSpPr>
          <p:cNvPr id="32771" name="Rectangle 2">
            <a:extLst>
              <a:ext uri="{FF2B5EF4-FFF2-40B4-BE49-F238E27FC236}">
                <a16:creationId xmlns:a16="http://schemas.microsoft.com/office/drawing/2014/main" id="{3013AD14-6763-4598-AF57-8C87D9BF956E}"/>
              </a:ext>
            </a:extLst>
          </p:cNvPr>
          <p:cNvSpPr>
            <a:spLocks noGrp="1" noRot="1" noChangeAspect="1" noChangeArrowheads="1" noTextEdit="1"/>
          </p:cNvSpPr>
          <p:nvPr>
            <p:ph type="sldImg"/>
          </p:nvPr>
        </p:nvSpPr>
        <p:spPr>
          <a:solidFill>
            <a:srgbClr val="FFFFFF"/>
          </a:solidFill>
          <a:ln/>
        </p:spPr>
      </p:sp>
      <p:sp>
        <p:nvSpPr>
          <p:cNvPr id="32772" name="Rectangle 3">
            <a:extLst>
              <a:ext uri="{FF2B5EF4-FFF2-40B4-BE49-F238E27FC236}">
                <a16:creationId xmlns:a16="http://schemas.microsoft.com/office/drawing/2014/main" id="{92AC8E0D-EDA1-4F84-B7A0-A83E7F8052C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678100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86BD8C1-7396-43FE-9500-229201C8410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4D77DC-4F78-462A-94B5-F6CCB468798F}" type="slidenum">
              <a:rPr lang="en-US" altLang="en-US" smtClean="0">
                <a:solidFill>
                  <a:srgbClr val="000000"/>
                </a:solidFill>
              </a:rPr>
              <a:pPr/>
              <a:t>8</a:t>
            </a:fld>
            <a:endParaRPr lang="en-US" altLang="en-US">
              <a:solidFill>
                <a:srgbClr val="000000"/>
              </a:solidFill>
            </a:endParaRPr>
          </a:p>
        </p:txBody>
      </p:sp>
      <p:sp>
        <p:nvSpPr>
          <p:cNvPr id="32771" name="Rectangle 2">
            <a:extLst>
              <a:ext uri="{FF2B5EF4-FFF2-40B4-BE49-F238E27FC236}">
                <a16:creationId xmlns:a16="http://schemas.microsoft.com/office/drawing/2014/main" id="{3013AD14-6763-4598-AF57-8C87D9BF956E}"/>
              </a:ext>
            </a:extLst>
          </p:cNvPr>
          <p:cNvSpPr>
            <a:spLocks noGrp="1" noRot="1" noChangeAspect="1" noChangeArrowheads="1" noTextEdit="1"/>
          </p:cNvSpPr>
          <p:nvPr>
            <p:ph type="sldImg"/>
          </p:nvPr>
        </p:nvSpPr>
        <p:spPr>
          <a:solidFill>
            <a:srgbClr val="FFFFFF"/>
          </a:solidFill>
          <a:ln/>
        </p:spPr>
      </p:sp>
      <p:sp>
        <p:nvSpPr>
          <p:cNvPr id="32772" name="Rectangle 3">
            <a:extLst>
              <a:ext uri="{FF2B5EF4-FFF2-40B4-BE49-F238E27FC236}">
                <a16:creationId xmlns:a16="http://schemas.microsoft.com/office/drawing/2014/main" id="{92AC8E0D-EDA1-4F84-B7A0-A83E7F8052C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86BD8C1-7396-43FE-9500-229201C8410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4D77DC-4F78-462A-94B5-F6CCB468798F}" type="slidenum">
              <a:rPr lang="en-US" altLang="en-US" smtClean="0">
                <a:solidFill>
                  <a:srgbClr val="000000"/>
                </a:solidFill>
              </a:rPr>
              <a:pPr/>
              <a:t>9</a:t>
            </a:fld>
            <a:endParaRPr lang="en-US" altLang="en-US">
              <a:solidFill>
                <a:srgbClr val="000000"/>
              </a:solidFill>
            </a:endParaRPr>
          </a:p>
        </p:txBody>
      </p:sp>
      <p:sp>
        <p:nvSpPr>
          <p:cNvPr id="32771" name="Rectangle 2">
            <a:extLst>
              <a:ext uri="{FF2B5EF4-FFF2-40B4-BE49-F238E27FC236}">
                <a16:creationId xmlns:a16="http://schemas.microsoft.com/office/drawing/2014/main" id="{3013AD14-6763-4598-AF57-8C87D9BF956E}"/>
              </a:ext>
            </a:extLst>
          </p:cNvPr>
          <p:cNvSpPr>
            <a:spLocks noGrp="1" noRot="1" noChangeAspect="1" noChangeArrowheads="1" noTextEdit="1"/>
          </p:cNvSpPr>
          <p:nvPr>
            <p:ph type="sldImg"/>
          </p:nvPr>
        </p:nvSpPr>
        <p:spPr>
          <a:solidFill>
            <a:srgbClr val="FFFFFF"/>
          </a:solidFill>
          <a:ln/>
        </p:spPr>
      </p:sp>
      <p:sp>
        <p:nvSpPr>
          <p:cNvPr id="32772" name="Rectangle 3">
            <a:extLst>
              <a:ext uri="{FF2B5EF4-FFF2-40B4-BE49-F238E27FC236}">
                <a16:creationId xmlns:a16="http://schemas.microsoft.com/office/drawing/2014/main" id="{92AC8E0D-EDA1-4F84-B7A0-A83E7F8052C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981002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A9ABE93-036D-4D5C-A348-A8F1D810579E}"/>
              </a:ext>
            </a:extLst>
          </p:cNvPr>
          <p:cNvGrpSpPr>
            <a:grpSpLocks/>
          </p:cNvGrpSpPr>
          <p:nvPr/>
        </p:nvGrpSpPr>
        <p:grpSpPr bwMode="auto">
          <a:xfrm>
            <a:off x="0" y="927100"/>
            <a:ext cx="8991600" cy="4495800"/>
            <a:chOff x="0" y="584"/>
            <a:chExt cx="5664" cy="2832"/>
          </a:xfrm>
        </p:grpSpPr>
        <p:sp>
          <p:nvSpPr>
            <p:cNvPr id="5" name="AutoShape 3">
              <a:extLst>
                <a:ext uri="{FF2B5EF4-FFF2-40B4-BE49-F238E27FC236}">
                  <a16:creationId xmlns:a16="http://schemas.microsoft.com/office/drawing/2014/main" id="{7B78810A-45E5-4BC7-A4FF-9F3CF027E29C}"/>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6" name="Rectangle 4">
              <a:extLst>
                <a:ext uri="{FF2B5EF4-FFF2-40B4-BE49-F238E27FC236}">
                  <a16:creationId xmlns:a16="http://schemas.microsoft.com/office/drawing/2014/main" id="{C04B0E40-5047-4DBB-BE5A-957CE9C8E51D}"/>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7" name="AutoShape 5">
              <a:extLst>
                <a:ext uri="{FF2B5EF4-FFF2-40B4-BE49-F238E27FC236}">
                  <a16:creationId xmlns:a16="http://schemas.microsoft.com/office/drawing/2014/main" id="{04A95900-A6A2-4181-84AB-3E2C29586C58}"/>
                </a:ext>
              </a:extLst>
            </p:cNvPr>
            <p:cNvSpPr>
              <a:spLocks noChangeArrowheads="1"/>
            </p:cNvSpPr>
            <p:nvPr userDrawn="1"/>
          </p:nvSpPr>
          <p:spPr bwMode="blackWhite">
            <a:xfrm>
              <a:off x="0" y="872"/>
              <a:ext cx="5664" cy="1152"/>
            </a:xfrm>
            <a:custGeom>
              <a:avLst/>
              <a:gdLst>
                <a:gd name="T0" fmla="*/ 0 w 4917"/>
                <a:gd name="T1" fmla="*/ 0 h 1000"/>
                <a:gd name="T2" fmla="*/ 136527 w 4917"/>
                <a:gd name="T3" fmla="*/ 0 h 1000"/>
                <a:gd name="T4" fmla="*/ 152020 w 4917"/>
                <a:gd name="T5" fmla="*/ 3150 h 1000"/>
                <a:gd name="T6" fmla="*/ 136560 w 4917"/>
                <a:gd name="T7" fmla="*/ 6290 h 1000"/>
                <a:gd name="T8" fmla="*/ 0 w 4917"/>
                <a:gd name="T9" fmla="*/ 6290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a:extLst>
                <a:ext uri="{FF2B5EF4-FFF2-40B4-BE49-F238E27FC236}">
                  <a16:creationId xmlns:a16="http://schemas.microsoft.com/office/drawing/2014/main" id="{42F34C3A-4577-4F40-A72A-4B9D3DC053A1}"/>
                </a:ext>
              </a:extLst>
            </p:cNvPr>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51207" name="Rectangle 7"/>
          <p:cNvSpPr>
            <a:spLocks noGrp="1" noChangeArrowheads="1"/>
          </p:cNvSpPr>
          <p:nvPr>
            <p:ph type="ctrTitle"/>
          </p:nvPr>
        </p:nvSpPr>
        <p:spPr>
          <a:xfrm>
            <a:off x="228600" y="1427163"/>
            <a:ext cx="8077200" cy="1609725"/>
          </a:xfrm>
        </p:spPr>
        <p:txBody>
          <a:bodyPr/>
          <a:lstStyle>
            <a:lvl1pPr>
              <a:defRPr sz="4600"/>
            </a:lvl1pPr>
          </a:lstStyle>
          <a:p>
            <a:pPr lvl="0"/>
            <a:r>
              <a:rPr lang="en-US" noProof="0"/>
              <a:t>Click to edit Master title style</a:t>
            </a:r>
          </a:p>
        </p:txBody>
      </p:sp>
      <p:sp>
        <p:nvSpPr>
          <p:cNvPr id="5120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noProof="0"/>
              <a:t>Click to edit Master subtitle style</a:t>
            </a:r>
          </a:p>
        </p:txBody>
      </p:sp>
      <p:sp>
        <p:nvSpPr>
          <p:cNvPr id="9" name="Rectangle 9">
            <a:extLst>
              <a:ext uri="{FF2B5EF4-FFF2-40B4-BE49-F238E27FC236}">
                <a16:creationId xmlns:a16="http://schemas.microsoft.com/office/drawing/2014/main" id="{81F30CD1-DC70-4214-B525-5ECB0BD130AD}"/>
              </a:ext>
            </a:extLst>
          </p:cNvPr>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10" name="Rectangle 10">
            <a:extLst>
              <a:ext uri="{FF2B5EF4-FFF2-40B4-BE49-F238E27FC236}">
                <a16:creationId xmlns:a16="http://schemas.microsoft.com/office/drawing/2014/main" id="{9FBEE5D8-FEFB-4359-B63C-153C1031CF45}"/>
              </a:ext>
            </a:extLst>
          </p:cNvPr>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11" name="Rectangle 11">
            <a:extLst>
              <a:ext uri="{FF2B5EF4-FFF2-40B4-BE49-F238E27FC236}">
                <a16:creationId xmlns:a16="http://schemas.microsoft.com/office/drawing/2014/main" id="{EA0189B2-D41B-4313-9AAC-74E78EB2962B}"/>
              </a:ext>
            </a:extLst>
          </p:cNvPr>
          <p:cNvSpPr>
            <a:spLocks noGrp="1" noChangeArrowheads="1"/>
          </p:cNvSpPr>
          <p:nvPr>
            <p:ph type="sldNum" sz="quarter" idx="12"/>
          </p:nvPr>
        </p:nvSpPr>
        <p:spPr>
          <a:xfrm>
            <a:off x="6553200" y="6248400"/>
            <a:ext cx="2133600" cy="471488"/>
          </a:xfrm>
        </p:spPr>
        <p:txBody>
          <a:bodyPr/>
          <a:lstStyle>
            <a:lvl1pPr>
              <a:defRPr/>
            </a:lvl1pPr>
          </a:lstStyle>
          <a:p>
            <a:pPr>
              <a:defRPr/>
            </a:pPr>
            <a:fld id="{B9476DDF-C2CF-46A9-92AE-E7B39E234AC3}" type="slidenum">
              <a:rPr lang="en-US" altLang="en-US"/>
              <a:pPr>
                <a:defRPr/>
              </a:pPr>
              <a:t>‹#›</a:t>
            </a:fld>
            <a:endParaRPr lang="en-US" altLang="en-US"/>
          </a:p>
        </p:txBody>
      </p:sp>
    </p:spTree>
    <p:extLst>
      <p:ext uri="{BB962C8B-B14F-4D97-AF65-F5344CB8AC3E}">
        <p14:creationId xmlns:p14="http://schemas.microsoft.com/office/powerpoint/2010/main" val="225154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A122CB6D-0080-473A-BA08-94BDB5DE5A8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EC2F0A0B-0B9D-42D6-9ABA-739DB82478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005C7F7C-532C-4B6B-99BC-1C43F4EB76A0}"/>
              </a:ext>
            </a:extLst>
          </p:cNvPr>
          <p:cNvSpPr>
            <a:spLocks noGrp="1" noChangeArrowheads="1"/>
          </p:cNvSpPr>
          <p:nvPr>
            <p:ph type="sldNum" sz="quarter" idx="12"/>
          </p:nvPr>
        </p:nvSpPr>
        <p:spPr>
          <a:ln/>
        </p:spPr>
        <p:txBody>
          <a:bodyPr/>
          <a:lstStyle>
            <a:lvl1pPr>
              <a:defRPr/>
            </a:lvl1pPr>
          </a:lstStyle>
          <a:p>
            <a:pPr>
              <a:defRPr/>
            </a:pPr>
            <a:fld id="{5197D0DF-5166-42C8-9D58-DE3C88E548DD}" type="slidenum">
              <a:rPr lang="en-US" altLang="en-US"/>
              <a:pPr>
                <a:defRPr/>
              </a:pPr>
              <a:t>‹#›</a:t>
            </a:fld>
            <a:endParaRPr lang="en-US" altLang="en-US"/>
          </a:p>
        </p:txBody>
      </p:sp>
    </p:spTree>
    <p:extLst>
      <p:ext uri="{BB962C8B-B14F-4D97-AF65-F5344CB8AC3E}">
        <p14:creationId xmlns:p14="http://schemas.microsoft.com/office/powerpoint/2010/main" val="118434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CBC0862A-E4CF-4622-9F62-F30046BDEC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86FDF20F-C428-43D8-AD51-24725E9AC8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F8C2EE1A-7227-43FF-8F48-F9C29D335AFD}"/>
              </a:ext>
            </a:extLst>
          </p:cNvPr>
          <p:cNvSpPr>
            <a:spLocks noGrp="1" noChangeArrowheads="1"/>
          </p:cNvSpPr>
          <p:nvPr>
            <p:ph type="sldNum" sz="quarter" idx="12"/>
          </p:nvPr>
        </p:nvSpPr>
        <p:spPr>
          <a:ln/>
        </p:spPr>
        <p:txBody>
          <a:bodyPr/>
          <a:lstStyle>
            <a:lvl1pPr>
              <a:defRPr/>
            </a:lvl1pPr>
          </a:lstStyle>
          <a:p>
            <a:pPr>
              <a:defRPr/>
            </a:pPr>
            <a:fld id="{BC1A7318-E322-415A-AB6F-8BF571775387}" type="slidenum">
              <a:rPr lang="en-US" altLang="en-US"/>
              <a:pPr>
                <a:defRPr/>
              </a:pPr>
              <a:t>‹#›</a:t>
            </a:fld>
            <a:endParaRPr lang="en-US" altLang="en-US"/>
          </a:p>
        </p:txBody>
      </p:sp>
    </p:spTree>
    <p:extLst>
      <p:ext uri="{BB962C8B-B14F-4D97-AF65-F5344CB8AC3E}">
        <p14:creationId xmlns:p14="http://schemas.microsoft.com/office/powerpoint/2010/main" val="332805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EBD74057-0DE6-42DF-966F-082B0D43E0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9501B241-6AB5-4B13-B14E-FC8E0F8C2B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CE542E72-C220-41AB-8062-5BFB2CFFF9A9}"/>
              </a:ext>
            </a:extLst>
          </p:cNvPr>
          <p:cNvSpPr>
            <a:spLocks noGrp="1" noChangeArrowheads="1"/>
          </p:cNvSpPr>
          <p:nvPr>
            <p:ph type="sldNum" sz="quarter" idx="12"/>
          </p:nvPr>
        </p:nvSpPr>
        <p:spPr>
          <a:ln/>
        </p:spPr>
        <p:txBody>
          <a:bodyPr/>
          <a:lstStyle>
            <a:lvl1pPr>
              <a:defRPr/>
            </a:lvl1pPr>
          </a:lstStyle>
          <a:p>
            <a:pPr>
              <a:defRPr/>
            </a:pPr>
            <a:fld id="{3B86D476-A679-48B0-96BD-E46C6E341237}" type="slidenum">
              <a:rPr lang="en-US" altLang="en-US"/>
              <a:pPr>
                <a:defRPr/>
              </a:pPr>
              <a:t>‹#›</a:t>
            </a:fld>
            <a:endParaRPr lang="en-US" altLang="en-US"/>
          </a:p>
        </p:txBody>
      </p:sp>
    </p:spTree>
    <p:extLst>
      <p:ext uri="{BB962C8B-B14F-4D97-AF65-F5344CB8AC3E}">
        <p14:creationId xmlns:p14="http://schemas.microsoft.com/office/powerpoint/2010/main" val="372750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4055C5B7-C1F4-4893-8128-3369BB2E119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D04020D8-B103-4B65-AB45-91E53CC59A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3FE20FA0-F017-4B53-919A-AB4CA0954E45}"/>
              </a:ext>
            </a:extLst>
          </p:cNvPr>
          <p:cNvSpPr>
            <a:spLocks noGrp="1" noChangeArrowheads="1"/>
          </p:cNvSpPr>
          <p:nvPr>
            <p:ph type="sldNum" sz="quarter" idx="12"/>
          </p:nvPr>
        </p:nvSpPr>
        <p:spPr>
          <a:ln/>
        </p:spPr>
        <p:txBody>
          <a:bodyPr/>
          <a:lstStyle>
            <a:lvl1pPr>
              <a:defRPr/>
            </a:lvl1pPr>
          </a:lstStyle>
          <a:p>
            <a:pPr>
              <a:defRPr/>
            </a:pPr>
            <a:fld id="{B9FA94E5-FCE5-4F75-8D5B-5FDD2B55165B}" type="slidenum">
              <a:rPr lang="en-US" altLang="en-US"/>
              <a:pPr>
                <a:defRPr/>
              </a:pPr>
              <a:t>‹#›</a:t>
            </a:fld>
            <a:endParaRPr lang="en-US" altLang="en-US"/>
          </a:p>
        </p:txBody>
      </p:sp>
    </p:spTree>
    <p:extLst>
      <p:ext uri="{BB962C8B-B14F-4D97-AF65-F5344CB8AC3E}">
        <p14:creationId xmlns:p14="http://schemas.microsoft.com/office/powerpoint/2010/main" val="2317560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id="{C6BE4C4A-103D-4E6F-BC37-5AA12BD61FA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3CC2072A-13BC-458E-BE5B-853C8BD705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B69DE825-C3AE-4E49-80C6-091064781AAA}"/>
              </a:ext>
            </a:extLst>
          </p:cNvPr>
          <p:cNvSpPr>
            <a:spLocks noGrp="1" noChangeArrowheads="1"/>
          </p:cNvSpPr>
          <p:nvPr>
            <p:ph type="sldNum" sz="quarter" idx="12"/>
          </p:nvPr>
        </p:nvSpPr>
        <p:spPr>
          <a:ln/>
        </p:spPr>
        <p:txBody>
          <a:bodyPr/>
          <a:lstStyle>
            <a:lvl1pPr>
              <a:defRPr/>
            </a:lvl1pPr>
          </a:lstStyle>
          <a:p>
            <a:pPr>
              <a:defRPr/>
            </a:pPr>
            <a:fld id="{03CB37C1-2E3F-4BC7-9623-46FB809BC261}" type="slidenum">
              <a:rPr lang="en-US" altLang="en-US"/>
              <a:pPr>
                <a:defRPr/>
              </a:pPr>
              <a:t>‹#›</a:t>
            </a:fld>
            <a:endParaRPr lang="en-US" altLang="en-US"/>
          </a:p>
        </p:txBody>
      </p:sp>
    </p:spTree>
    <p:extLst>
      <p:ext uri="{BB962C8B-B14F-4D97-AF65-F5344CB8AC3E}">
        <p14:creationId xmlns:p14="http://schemas.microsoft.com/office/powerpoint/2010/main" val="2009253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id="{A0235A97-7D3B-42F5-AF49-CA22E14B5F6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id="{D0270ABD-3A0A-45E5-993A-D9E4E326C5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
            <a:extLst>
              <a:ext uri="{FF2B5EF4-FFF2-40B4-BE49-F238E27FC236}">
                <a16:creationId xmlns:a16="http://schemas.microsoft.com/office/drawing/2014/main" id="{13CAF86C-5F00-4870-9E60-91DDDB9173C4}"/>
              </a:ext>
            </a:extLst>
          </p:cNvPr>
          <p:cNvSpPr>
            <a:spLocks noGrp="1" noChangeArrowheads="1"/>
          </p:cNvSpPr>
          <p:nvPr>
            <p:ph type="sldNum" sz="quarter" idx="12"/>
          </p:nvPr>
        </p:nvSpPr>
        <p:spPr>
          <a:ln/>
        </p:spPr>
        <p:txBody>
          <a:bodyPr/>
          <a:lstStyle>
            <a:lvl1pPr>
              <a:defRPr/>
            </a:lvl1pPr>
          </a:lstStyle>
          <a:p>
            <a:pPr>
              <a:defRPr/>
            </a:pPr>
            <a:fld id="{848356CA-8DDC-4157-BE6A-E405CDF47372}" type="slidenum">
              <a:rPr lang="en-US" altLang="en-US"/>
              <a:pPr>
                <a:defRPr/>
              </a:pPr>
              <a:t>‹#›</a:t>
            </a:fld>
            <a:endParaRPr lang="en-US" altLang="en-US"/>
          </a:p>
        </p:txBody>
      </p:sp>
    </p:spTree>
    <p:extLst>
      <p:ext uri="{BB962C8B-B14F-4D97-AF65-F5344CB8AC3E}">
        <p14:creationId xmlns:p14="http://schemas.microsoft.com/office/powerpoint/2010/main" val="2340210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id="{EFCDBB95-86B9-4563-A210-84ECD79EE77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0707631C-4616-419A-946B-35CE78CF57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20227CA3-5AC5-4255-BA82-1151CA53587E}"/>
              </a:ext>
            </a:extLst>
          </p:cNvPr>
          <p:cNvSpPr>
            <a:spLocks noGrp="1" noChangeArrowheads="1"/>
          </p:cNvSpPr>
          <p:nvPr>
            <p:ph type="sldNum" sz="quarter" idx="12"/>
          </p:nvPr>
        </p:nvSpPr>
        <p:spPr>
          <a:ln/>
        </p:spPr>
        <p:txBody>
          <a:bodyPr/>
          <a:lstStyle>
            <a:lvl1pPr>
              <a:defRPr/>
            </a:lvl1pPr>
          </a:lstStyle>
          <a:p>
            <a:pPr>
              <a:defRPr/>
            </a:pPr>
            <a:fld id="{1BB978A4-AC18-4417-A20D-CAD154CC0345}" type="slidenum">
              <a:rPr lang="en-US" altLang="en-US"/>
              <a:pPr>
                <a:defRPr/>
              </a:pPr>
              <a:t>‹#›</a:t>
            </a:fld>
            <a:endParaRPr lang="en-US" altLang="en-US"/>
          </a:p>
        </p:txBody>
      </p:sp>
    </p:spTree>
    <p:extLst>
      <p:ext uri="{BB962C8B-B14F-4D97-AF65-F5344CB8AC3E}">
        <p14:creationId xmlns:p14="http://schemas.microsoft.com/office/powerpoint/2010/main" val="131541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72987023-F0E6-4962-BF8A-A8E17182C23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9">
            <a:extLst>
              <a:ext uri="{FF2B5EF4-FFF2-40B4-BE49-F238E27FC236}">
                <a16:creationId xmlns:a16="http://schemas.microsoft.com/office/drawing/2014/main" id="{A809CB01-DA29-4CF6-8907-B058F0C61B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D0628E52-C658-42C7-A291-68169610FC6B}"/>
              </a:ext>
            </a:extLst>
          </p:cNvPr>
          <p:cNvSpPr>
            <a:spLocks noGrp="1" noChangeArrowheads="1"/>
          </p:cNvSpPr>
          <p:nvPr>
            <p:ph type="sldNum" sz="quarter" idx="12"/>
          </p:nvPr>
        </p:nvSpPr>
        <p:spPr>
          <a:ln/>
        </p:spPr>
        <p:txBody>
          <a:bodyPr/>
          <a:lstStyle>
            <a:lvl1pPr>
              <a:defRPr/>
            </a:lvl1pPr>
          </a:lstStyle>
          <a:p>
            <a:pPr>
              <a:defRPr/>
            </a:pPr>
            <a:fld id="{13C6CA2B-A214-4825-8B00-A0C3D83B9624}" type="slidenum">
              <a:rPr lang="en-US" altLang="en-US"/>
              <a:pPr>
                <a:defRPr/>
              </a:pPr>
              <a:t>‹#›</a:t>
            </a:fld>
            <a:endParaRPr lang="en-US" altLang="en-US"/>
          </a:p>
        </p:txBody>
      </p:sp>
    </p:spTree>
    <p:extLst>
      <p:ext uri="{BB962C8B-B14F-4D97-AF65-F5344CB8AC3E}">
        <p14:creationId xmlns:p14="http://schemas.microsoft.com/office/powerpoint/2010/main" val="3446467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20AB69F8-6607-439D-A527-B6212BD7788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63B617CE-57A2-4714-B6CA-18061A00D6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02EA9CBF-570A-4A49-9220-2C463EDC4939}"/>
              </a:ext>
            </a:extLst>
          </p:cNvPr>
          <p:cNvSpPr>
            <a:spLocks noGrp="1" noChangeArrowheads="1"/>
          </p:cNvSpPr>
          <p:nvPr>
            <p:ph type="sldNum" sz="quarter" idx="12"/>
          </p:nvPr>
        </p:nvSpPr>
        <p:spPr>
          <a:ln/>
        </p:spPr>
        <p:txBody>
          <a:bodyPr/>
          <a:lstStyle>
            <a:lvl1pPr>
              <a:defRPr/>
            </a:lvl1pPr>
          </a:lstStyle>
          <a:p>
            <a:pPr>
              <a:defRPr/>
            </a:pPr>
            <a:fld id="{2213CCF9-FA82-4FE2-8CA8-355977E9ABAA}" type="slidenum">
              <a:rPr lang="en-US" altLang="en-US"/>
              <a:pPr>
                <a:defRPr/>
              </a:pPr>
              <a:t>‹#›</a:t>
            </a:fld>
            <a:endParaRPr lang="en-US" altLang="en-US"/>
          </a:p>
        </p:txBody>
      </p:sp>
    </p:spTree>
    <p:extLst>
      <p:ext uri="{BB962C8B-B14F-4D97-AF65-F5344CB8AC3E}">
        <p14:creationId xmlns:p14="http://schemas.microsoft.com/office/powerpoint/2010/main" val="2220141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A026825C-78DD-4060-93CE-8EE36913EB4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7713D2DE-B08F-463B-ADB2-235B169F95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CC800487-934B-4CBD-A94B-47D89947098B}"/>
              </a:ext>
            </a:extLst>
          </p:cNvPr>
          <p:cNvSpPr>
            <a:spLocks noGrp="1" noChangeArrowheads="1"/>
          </p:cNvSpPr>
          <p:nvPr>
            <p:ph type="sldNum" sz="quarter" idx="12"/>
          </p:nvPr>
        </p:nvSpPr>
        <p:spPr>
          <a:ln/>
        </p:spPr>
        <p:txBody>
          <a:bodyPr/>
          <a:lstStyle>
            <a:lvl1pPr>
              <a:defRPr/>
            </a:lvl1pPr>
          </a:lstStyle>
          <a:p>
            <a:pPr>
              <a:defRPr/>
            </a:pPr>
            <a:fld id="{9278E1CD-9430-4269-AA6D-83C4AB77CA9D}" type="slidenum">
              <a:rPr lang="en-US" altLang="en-US"/>
              <a:pPr>
                <a:defRPr/>
              </a:pPr>
              <a:t>‹#›</a:t>
            </a:fld>
            <a:endParaRPr lang="en-US" altLang="en-US"/>
          </a:p>
        </p:txBody>
      </p:sp>
    </p:spTree>
    <p:extLst>
      <p:ext uri="{BB962C8B-B14F-4D97-AF65-F5344CB8AC3E}">
        <p14:creationId xmlns:p14="http://schemas.microsoft.com/office/powerpoint/2010/main" val="2135002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8A2D5930-685F-42FC-BD95-2AC2C65F8B76}"/>
              </a:ext>
            </a:extLst>
          </p:cNvPr>
          <p:cNvGrpSpPr>
            <a:grpSpLocks/>
          </p:cNvGrpSpPr>
          <p:nvPr/>
        </p:nvGrpSpPr>
        <p:grpSpPr bwMode="auto">
          <a:xfrm>
            <a:off x="0" y="152400"/>
            <a:ext cx="8686800" cy="6096000"/>
            <a:chOff x="0" y="96"/>
            <a:chExt cx="5472" cy="3840"/>
          </a:xfrm>
        </p:grpSpPr>
        <p:sp>
          <p:nvSpPr>
            <p:cNvPr id="1032" name="AutoShape 3">
              <a:extLst>
                <a:ext uri="{FF2B5EF4-FFF2-40B4-BE49-F238E27FC236}">
                  <a16:creationId xmlns:a16="http://schemas.microsoft.com/office/drawing/2014/main" id="{FA920BF5-A53F-4956-85EE-24B6770F5822}"/>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1033" name="AutoShape 4">
              <a:extLst>
                <a:ext uri="{FF2B5EF4-FFF2-40B4-BE49-F238E27FC236}">
                  <a16:creationId xmlns:a16="http://schemas.microsoft.com/office/drawing/2014/main" id="{C3D208DF-36B5-4969-ACEC-41F05ED977A9}"/>
                </a:ext>
              </a:extLst>
            </p:cNvPr>
            <p:cNvSpPr>
              <a:spLocks noChangeArrowheads="1"/>
            </p:cNvSpPr>
            <p:nvPr/>
          </p:nvSpPr>
          <p:spPr bwMode="blackWhite">
            <a:xfrm>
              <a:off x="0" y="96"/>
              <a:ext cx="5376" cy="768"/>
            </a:xfrm>
            <a:custGeom>
              <a:avLst/>
              <a:gdLst>
                <a:gd name="T0" fmla="*/ 0 w 7000"/>
                <a:gd name="T1" fmla="*/ 0 h 1000"/>
                <a:gd name="T2" fmla="*/ 1471 w 7000"/>
                <a:gd name="T3" fmla="*/ 0 h 1000"/>
                <a:gd name="T4" fmla="*/ 1584 w 7000"/>
                <a:gd name="T5" fmla="*/ 17 h 1000"/>
                <a:gd name="T6" fmla="*/ 1471 w 7000"/>
                <a:gd name="T7" fmla="*/ 32 h 1000"/>
                <a:gd name="T8" fmla="*/ 0 w 7000"/>
                <a:gd name="T9" fmla="*/ 32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 name="Line 5">
              <a:extLst>
                <a:ext uri="{FF2B5EF4-FFF2-40B4-BE49-F238E27FC236}">
                  <a16:creationId xmlns:a16="http://schemas.microsoft.com/office/drawing/2014/main" id="{F6B9E26B-2B4B-4730-B4FC-5E6AA0A16FA4}"/>
                </a:ext>
              </a:extLst>
            </p:cNvPr>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27" name="Rectangle 6">
            <a:extLst>
              <a:ext uri="{FF2B5EF4-FFF2-40B4-BE49-F238E27FC236}">
                <a16:creationId xmlns:a16="http://schemas.microsoft.com/office/drawing/2014/main" id="{F49A2A2C-1623-44F8-AD05-CE9E564EF062}"/>
              </a:ext>
            </a:extLst>
          </p:cNvPr>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443E6844-5C5D-4479-8E95-6432075E5244}"/>
              </a:ext>
            </a:extLst>
          </p:cNvPr>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4" name="Rectangle 8">
            <a:extLst>
              <a:ext uri="{FF2B5EF4-FFF2-40B4-BE49-F238E27FC236}">
                <a16:creationId xmlns:a16="http://schemas.microsoft.com/office/drawing/2014/main" id="{A1ED124F-41ED-4E25-AF1C-AA7F2A794BCB}"/>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0185" name="Rectangle 9">
            <a:extLst>
              <a:ext uri="{FF2B5EF4-FFF2-40B4-BE49-F238E27FC236}">
                <a16:creationId xmlns:a16="http://schemas.microsoft.com/office/drawing/2014/main" id="{610F42DE-3D93-4A8F-BDE6-43FD2CE4D8A2}"/>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50186" name="Rectangle 10">
            <a:extLst>
              <a:ext uri="{FF2B5EF4-FFF2-40B4-BE49-F238E27FC236}">
                <a16:creationId xmlns:a16="http://schemas.microsoft.com/office/drawing/2014/main" id="{1896BBD6-901F-4309-8841-1ED4C33E666F}"/>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0DF4D587-1985-413A-81F7-323743A88C2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60"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hyperlink" Target="http://www.olsa.org.uk/"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hyperlink" Target="mailto:y2@olsa.org.uk"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mailto:y2@olsa.org.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oxfordowl.co.uk/for-home/reading/phonics-made-eas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a16="http://schemas.microsoft.com/office/drawing/2014/main" id="{07F01189-44AC-445B-9846-037C49FC2583}"/>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123" name="Rectangle 4">
            <a:extLst>
              <a:ext uri="{FF2B5EF4-FFF2-40B4-BE49-F238E27FC236}">
                <a16:creationId xmlns:a16="http://schemas.microsoft.com/office/drawing/2014/main" id="{AFF39C41-78BF-4877-AFDD-FA3D9C8CF9A5}"/>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125" name="WordArt 5">
            <a:extLst>
              <a:ext uri="{FF2B5EF4-FFF2-40B4-BE49-F238E27FC236}">
                <a16:creationId xmlns:a16="http://schemas.microsoft.com/office/drawing/2014/main" id="{1BD6B1AD-5979-47C5-80C8-22E358762DFF}"/>
              </a:ext>
            </a:extLst>
          </p:cNvPr>
          <p:cNvSpPr>
            <a:spLocks noChangeArrowheads="1" noChangeShapeType="1" noTextEdit="1"/>
          </p:cNvSpPr>
          <p:nvPr/>
        </p:nvSpPr>
        <p:spPr bwMode="auto">
          <a:xfrm>
            <a:off x="2095165" y="627647"/>
            <a:ext cx="5701047" cy="5619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ur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L</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ady &amp;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S</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nne’s </a:t>
            </a:r>
          </a:p>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OLSA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t>
            </a:r>
          </a:p>
        </p:txBody>
      </p:sp>
      <p:sp>
        <p:nvSpPr>
          <p:cNvPr id="2" name="Rectangle 6">
            <a:extLst>
              <a:ext uri="{FF2B5EF4-FFF2-40B4-BE49-F238E27FC236}">
                <a16:creationId xmlns:a16="http://schemas.microsoft.com/office/drawing/2014/main" id="{F0FFF211-8803-4002-B0D7-DF6E60B5AE01}"/>
              </a:ext>
            </a:extLst>
          </p:cNvPr>
          <p:cNvSpPr>
            <a:spLocks noChangeArrowheads="1"/>
          </p:cNvSpPr>
          <p:nvPr/>
        </p:nvSpPr>
        <p:spPr bwMode="auto">
          <a:xfrm>
            <a:off x="754063" y="1426160"/>
            <a:ext cx="7307262"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u="sng" dirty="0">
                <a:solidFill>
                  <a:schemeClr val="tx2"/>
                </a:solidFill>
                <a:latin typeface="Calibri" panose="020F0502020204030204" pitchFamily="34" charset="0"/>
                <a:cs typeface="Calibri" panose="020F0502020204030204" pitchFamily="34" charset="0"/>
              </a:rPr>
              <a:t>Year 2 Parents’ Information </a:t>
            </a:r>
          </a:p>
          <a:p>
            <a:pPr algn="ctr">
              <a:spcBef>
                <a:spcPct val="0"/>
              </a:spcBef>
              <a:buClrTx/>
              <a:buSzTx/>
              <a:buFontTx/>
              <a:buNone/>
            </a:pPr>
            <a:r>
              <a:rPr lang="en-GB" altLang="en-US" u="sng" dirty="0">
                <a:solidFill>
                  <a:schemeClr val="tx2"/>
                </a:solidFill>
                <a:latin typeface="Calibri" panose="020F0502020204030204" pitchFamily="34" charset="0"/>
                <a:cs typeface="Calibri" panose="020F0502020204030204" pitchFamily="34" charset="0"/>
              </a:rPr>
              <a:t>September 2020</a:t>
            </a:r>
          </a:p>
          <a:p>
            <a:pPr algn="ctr">
              <a:spcBef>
                <a:spcPct val="0"/>
              </a:spcBef>
              <a:buClrTx/>
              <a:buSzTx/>
              <a:buFontTx/>
              <a:buNone/>
            </a:pPr>
            <a:endParaRPr lang="en-GB" altLang="en-US" u="sng" dirty="0">
              <a:solidFill>
                <a:schemeClr val="tx2"/>
              </a:solidFill>
              <a:latin typeface="Calibri" panose="020F0502020204030204" pitchFamily="34" charset="0"/>
              <a:cs typeface="Calibri" panose="020F0502020204030204" pitchFamily="34" charset="0"/>
            </a:endParaRPr>
          </a:p>
          <a:p>
            <a:pPr algn="ctr">
              <a:spcBef>
                <a:spcPct val="0"/>
              </a:spcBef>
              <a:buClrTx/>
              <a:buSzTx/>
              <a:buFontTx/>
              <a:buNone/>
            </a:pPr>
            <a:r>
              <a:rPr lang="en-GB" altLang="en-US" u="sng" dirty="0">
                <a:solidFill>
                  <a:schemeClr val="tx2"/>
                </a:solidFill>
                <a:latin typeface="Calibri" panose="020F0502020204030204" pitchFamily="34" charset="0"/>
                <a:cs typeface="Calibri" panose="020F0502020204030204" pitchFamily="34" charset="0"/>
              </a:rPr>
              <a:t>Mission Statement</a:t>
            </a:r>
          </a:p>
          <a:p>
            <a:pPr algn="ctr">
              <a:spcBef>
                <a:spcPct val="0"/>
              </a:spcBef>
              <a:buClrTx/>
              <a:buSzTx/>
              <a:buFontTx/>
              <a:buNone/>
            </a:pPr>
            <a:r>
              <a:rPr lang="en-GB" altLang="en-US" b="1" i="1" dirty="0">
                <a:solidFill>
                  <a:schemeClr val="tx2"/>
                </a:solidFill>
                <a:latin typeface="Calibri" panose="020F0502020204030204" pitchFamily="34" charset="0"/>
                <a:cs typeface="Calibri" panose="020F0502020204030204" pitchFamily="34" charset="0"/>
              </a:rPr>
              <a:t> </a:t>
            </a:r>
            <a:r>
              <a:rPr lang="en-GB" altLang="en-US" sz="2000" b="1" i="1" dirty="0">
                <a:solidFill>
                  <a:schemeClr val="tx2"/>
                </a:solidFill>
                <a:latin typeface="Calibri" panose="020F0502020204030204" pitchFamily="34" charset="0"/>
                <a:cs typeface="Calibri" panose="020F0502020204030204" pitchFamily="34" charset="0"/>
              </a:rPr>
              <a:t>We want the best teaching, the best opportunities and the best support and encouragement for every child. We are a friendly, happy, Catholic school , where everyone is valued for their individuality and special gifts.</a:t>
            </a:r>
          </a:p>
          <a:p>
            <a:pPr algn="ctr">
              <a:spcBef>
                <a:spcPct val="0"/>
              </a:spcBef>
              <a:buClrTx/>
              <a:buSzTx/>
              <a:buFontTx/>
              <a:buNone/>
            </a:pPr>
            <a:endParaRPr lang="en-GB" altLang="en-US" sz="2000" b="1" i="1" dirty="0">
              <a:solidFill>
                <a:schemeClr val="tx2"/>
              </a:solidFill>
              <a:latin typeface="Calibri" panose="020F0502020204030204" pitchFamily="34" charset="0"/>
              <a:cs typeface="Calibri" panose="020F0502020204030204" pitchFamily="34" charset="0"/>
            </a:endParaRPr>
          </a:p>
          <a:p>
            <a:pPr algn="ctr">
              <a:spcBef>
                <a:spcPct val="0"/>
              </a:spcBef>
              <a:buClrTx/>
              <a:buSzTx/>
              <a:buFontTx/>
              <a:buNone/>
            </a:pPr>
            <a:r>
              <a:rPr lang="en-GB" altLang="en-US" u="sng" dirty="0">
                <a:solidFill>
                  <a:schemeClr val="tx2"/>
                </a:solidFill>
                <a:latin typeface="Calibri" panose="020F0502020204030204" pitchFamily="34" charset="0"/>
                <a:cs typeface="Calibri" panose="020F0502020204030204" pitchFamily="34" charset="0"/>
              </a:rPr>
              <a:t>Motto</a:t>
            </a:r>
          </a:p>
          <a:p>
            <a:pPr algn="ctr">
              <a:spcBef>
                <a:spcPct val="0"/>
              </a:spcBef>
              <a:buClrTx/>
              <a:buSzTx/>
              <a:buFontTx/>
              <a:buNone/>
            </a:pPr>
            <a:r>
              <a:rPr lang="en-GB" altLang="en-US" sz="2400" dirty="0">
                <a:solidFill>
                  <a:srgbClr val="FFFF00"/>
                </a:solidFill>
                <a:latin typeface="Calibri" panose="020F0502020204030204" pitchFamily="34" charset="0"/>
                <a:cs typeface="Calibri" panose="020F0502020204030204" pitchFamily="34" charset="0"/>
              </a:rPr>
              <a:t>O</a:t>
            </a:r>
            <a:r>
              <a:rPr lang="en-GB" altLang="en-US" sz="2400" dirty="0">
                <a:solidFill>
                  <a:schemeClr val="tx2"/>
                </a:solidFill>
                <a:latin typeface="Calibri" panose="020F0502020204030204" pitchFamily="34" charset="0"/>
                <a:cs typeface="Calibri" panose="020F0502020204030204" pitchFamily="34" charset="0"/>
              </a:rPr>
              <a:t>ur </a:t>
            </a:r>
            <a:r>
              <a:rPr lang="en-GB" altLang="en-US" sz="2400" dirty="0">
                <a:solidFill>
                  <a:srgbClr val="FFFF00"/>
                </a:solidFill>
                <a:latin typeface="Calibri" panose="020F0502020204030204" pitchFamily="34" charset="0"/>
                <a:cs typeface="Calibri" panose="020F0502020204030204" pitchFamily="34" charset="0"/>
              </a:rPr>
              <a:t>L</a:t>
            </a:r>
            <a:r>
              <a:rPr lang="en-GB" altLang="en-US" sz="2400" dirty="0">
                <a:solidFill>
                  <a:schemeClr val="tx2"/>
                </a:solidFill>
                <a:latin typeface="Calibri" panose="020F0502020204030204" pitchFamily="34" charset="0"/>
                <a:cs typeface="Calibri" panose="020F0502020204030204" pitchFamily="34" charset="0"/>
              </a:rPr>
              <a:t>ight </a:t>
            </a:r>
            <a:r>
              <a:rPr lang="en-GB" altLang="en-US" sz="2400" dirty="0">
                <a:solidFill>
                  <a:srgbClr val="FFFF00"/>
                </a:solidFill>
                <a:latin typeface="Calibri" panose="020F0502020204030204" pitchFamily="34" charset="0"/>
                <a:cs typeface="Calibri" panose="020F0502020204030204" pitchFamily="34" charset="0"/>
              </a:rPr>
              <a:t>S</a:t>
            </a:r>
            <a:r>
              <a:rPr lang="en-GB" altLang="en-US" sz="2400" dirty="0">
                <a:solidFill>
                  <a:schemeClr val="tx2"/>
                </a:solidFill>
                <a:latin typeface="Calibri" panose="020F0502020204030204" pitchFamily="34" charset="0"/>
                <a:cs typeface="Calibri" panose="020F0502020204030204" pitchFamily="34" charset="0"/>
              </a:rPr>
              <a:t>hines </a:t>
            </a:r>
            <a:r>
              <a:rPr lang="en-GB" altLang="en-US" sz="2400" dirty="0">
                <a:solidFill>
                  <a:srgbClr val="FFFF00"/>
                </a:solidFill>
                <a:latin typeface="Calibri" panose="020F0502020204030204" pitchFamily="34" charset="0"/>
                <a:cs typeface="Calibri" panose="020F0502020204030204" pitchFamily="34" charset="0"/>
              </a:rPr>
              <a:t>A</a:t>
            </a:r>
            <a:r>
              <a:rPr lang="en-GB" altLang="en-US" sz="2400" dirty="0">
                <a:solidFill>
                  <a:schemeClr val="tx2"/>
                </a:solidFill>
                <a:latin typeface="Calibri" panose="020F0502020204030204" pitchFamily="34" charset="0"/>
                <a:cs typeface="Calibri" panose="020F0502020204030204" pitchFamily="34" charset="0"/>
              </a:rPr>
              <a:t>lways (</a:t>
            </a:r>
            <a:r>
              <a:rPr lang="en-GB" altLang="en-US" sz="2400" dirty="0">
                <a:solidFill>
                  <a:srgbClr val="FFFF00"/>
                </a:solidFill>
                <a:latin typeface="Calibri" panose="020F0502020204030204" pitchFamily="34" charset="0"/>
                <a:cs typeface="Calibri" panose="020F0502020204030204" pitchFamily="34" charset="0"/>
              </a:rPr>
              <a:t>OLSA</a:t>
            </a:r>
            <a:r>
              <a:rPr lang="en-GB" altLang="en-US" sz="2400" dirty="0">
                <a:solidFill>
                  <a:schemeClr val="tx2"/>
                </a:solidFill>
                <a:latin typeface="Calibri" panose="020F0502020204030204" pitchFamily="34" charset="0"/>
                <a:cs typeface="Calibri" panose="020F0502020204030204" pitchFamily="34" charset="0"/>
              </a:rPr>
              <a:t>)</a:t>
            </a:r>
          </a:p>
        </p:txBody>
      </p:sp>
      <p:sp>
        <p:nvSpPr>
          <p:cNvPr id="5126" name="Text Box 7">
            <a:extLst>
              <a:ext uri="{FF2B5EF4-FFF2-40B4-BE49-F238E27FC236}">
                <a16:creationId xmlns:a16="http://schemas.microsoft.com/office/drawing/2014/main" id="{3F5EC4CF-7900-4587-AB7F-C096B5F0530F}"/>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pic>
        <p:nvPicPr>
          <p:cNvPr id="5127" name="Picture 11" descr="history_cuthbertsCross[1]">
            <a:extLst>
              <a:ext uri="{FF2B5EF4-FFF2-40B4-BE49-F238E27FC236}">
                <a16:creationId xmlns:a16="http://schemas.microsoft.com/office/drawing/2014/main" id="{F90A76FA-CB86-4648-A12A-E2C8A6C57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263525"/>
            <a:ext cx="8382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128" name="Rectangle 12">
            <a:extLst>
              <a:ext uri="{FF2B5EF4-FFF2-40B4-BE49-F238E27FC236}">
                <a16:creationId xmlns:a16="http://schemas.microsoft.com/office/drawing/2014/main" id="{6CF5CD7D-72B8-4233-8D2C-41E1286779DE}"/>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sp>
        <p:nvSpPr>
          <p:cNvPr id="90127" name="Rectangle 15">
            <a:extLst>
              <a:ext uri="{FF2B5EF4-FFF2-40B4-BE49-F238E27FC236}">
                <a16:creationId xmlns:a16="http://schemas.microsoft.com/office/drawing/2014/main" id="{012EFA12-030D-4AFB-BB86-1E72CE629D64}"/>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5130" name="Picture 17">
            <a:extLst>
              <a:ext uri="{FF2B5EF4-FFF2-40B4-BE49-F238E27FC236}">
                <a16:creationId xmlns:a16="http://schemas.microsoft.com/office/drawing/2014/main" id="{38029A8F-25B6-4CD2-8E1E-325FF47D5C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extLst>
              <a:ext uri="{FF2B5EF4-FFF2-40B4-BE49-F238E27FC236}">
                <a16:creationId xmlns:a16="http://schemas.microsoft.com/office/drawing/2014/main" id="{4F90293D-DA72-41B8-A82A-1703DE73EC9D}"/>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 typeface="Arial" panose="020B0604020202020204" pitchFamily="34" charset="0"/>
              <a:buChar char="•"/>
            </a:pPr>
            <a:r>
              <a:rPr lang="en-GB" altLang="en-US" sz="2800">
                <a:solidFill>
                  <a:srgbClr val="FFFFFF"/>
                </a:solidFill>
                <a:latin typeface="Comic Sans MS" panose="030F0702030302020204" pitchFamily="66" charset="0"/>
              </a:rPr>
              <a:t>My Maths homework (Y1-Y6) is set weekly.</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Children who have not completed their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Homework will do so at lunchtime on Friday.</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In Year ? we do P.E. each  whicheverday and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We go swimming each Tuesday. Only in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extreme circumstances will children be</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Allowed to miss swimming.</a:t>
            </a:r>
          </a:p>
        </p:txBody>
      </p:sp>
      <p:sp>
        <p:nvSpPr>
          <p:cNvPr id="31747" name="Rectangle 4">
            <a:extLst>
              <a:ext uri="{FF2B5EF4-FFF2-40B4-BE49-F238E27FC236}">
                <a16:creationId xmlns:a16="http://schemas.microsoft.com/office/drawing/2014/main" id="{4720CB53-3608-4B11-84C8-602EA25379D1}"/>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31748" name="Text Box 7">
            <a:extLst>
              <a:ext uri="{FF2B5EF4-FFF2-40B4-BE49-F238E27FC236}">
                <a16:creationId xmlns:a16="http://schemas.microsoft.com/office/drawing/2014/main" id="{2707246F-CDC7-49C8-8A9E-25E0F3760646}"/>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solidFill>
                <a:srgbClr val="000000"/>
              </a:solidFill>
            </a:endParaRPr>
          </a:p>
        </p:txBody>
      </p:sp>
      <p:sp>
        <p:nvSpPr>
          <p:cNvPr id="90127" name="Rectangle 15">
            <a:extLst>
              <a:ext uri="{FF2B5EF4-FFF2-40B4-BE49-F238E27FC236}">
                <a16:creationId xmlns:a16="http://schemas.microsoft.com/office/drawing/2014/main" id="{5BC53A69-B062-4B71-A7A9-A1E332082AD8}"/>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rgbClr val="FFFFFF"/>
              </a:solidFill>
              <a:latin typeface="Tahoma" panose="020B0604030504040204" pitchFamily="34" charset="0"/>
            </a:endParaRPr>
          </a:p>
        </p:txBody>
      </p:sp>
      <p:pic>
        <p:nvPicPr>
          <p:cNvPr id="31750" name="Picture 17">
            <a:extLst>
              <a:ext uri="{FF2B5EF4-FFF2-40B4-BE49-F238E27FC236}">
                <a16:creationId xmlns:a16="http://schemas.microsoft.com/office/drawing/2014/main" id="{33CD6644-1F9C-48B2-ABFE-CBC7072E3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1">
            <a:extLst>
              <a:ext uri="{FF2B5EF4-FFF2-40B4-BE49-F238E27FC236}">
                <a16:creationId xmlns:a16="http://schemas.microsoft.com/office/drawing/2014/main" id="{B1D5F350-AC61-4895-9F95-5964E0B81F44}"/>
              </a:ext>
            </a:extLst>
          </p:cNvPr>
          <p:cNvSpPr>
            <a:spLocks noChangeArrowheads="1"/>
          </p:cNvSpPr>
          <p:nvPr/>
        </p:nvSpPr>
        <p:spPr bwMode="auto">
          <a:xfrm>
            <a:off x="2480481" y="331096"/>
            <a:ext cx="4316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GB" altLang="en-US" sz="3600" dirty="0">
                <a:solidFill>
                  <a:schemeClr val="tx2"/>
                </a:solidFill>
                <a:latin typeface="Calibri" panose="020F0502020204030204" pitchFamily="34" charset="0"/>
                <a:cs typeface="Calibri" panose="020F0502020204030204" pitchFamily="34" charset="0"/>
              </a:rPr>
              <a:t>Y2 Home Learning </a:t>
            </a:r>
          </a:p>
        </p:txBody>
      </p:sp>
      <p:sp>
        <p:nvSpPr>
          <p:cNvPr id="31752" name="AutoShape 2">
            <a:extLst>
              <a:ext uri="{FF2B5EF4-FFF2-40B4-BE49-F238E27FC236}">
                <a16:creationId xmlns:a16="http://schemas.microsoft.com/office/drawing/2014/main" id="{F5668533-B122-45CA-B0DD-FACCD8FE38B4}"/>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Year 2 can also still access Charanga Music</a:t>
            </a:r>
          </a:p>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at home too!</a:t>
            </a:r>
          </a:p>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None/>
            </a:pPr>
            <a:r>
              <a:rPr lang="en-GB" altLang="en-US" sz="2800" dirty="0">
                <a:solidFill>
                  <a:srgbClr val="FFFF00"/>
                </a:solidFill>
                <a:latin typeface="Calibri" panose="020F0502020204030204" pitchFamily="34" charset="0"/>
                <a:cs typeface="Calibri" panose="020F0502020204030204" pitchFamily="34" charset="0"/>
              </a:rPr>
              <a:t>Username: olsayear2</a:t>
            </a:r>
          </a:p>
          <a:p>
            <a:pPr>
              <a:spcBef>
                <a:spcPct val="0"/>
              </a:spcBef>
              <a:buClrTx/>
              <a:buSzTx/>
              <a:buNone/>
            </a:pPr>
            <a:r>
              <a:rPr lang="en-GB" altLang="en-US" sz="2800" dirty="0">
                <a:solidFill>
                  <a:srgbClr val="FFFF00"/>
                </a:solidFill>
                <a:latin typeface="Calibri" panose="020F0502020204030204" pitchFamily="34" charset="0"/>
                <a:cs typeface="Calibri" panose="020F0502020204030204" pitchFamily="34" charset="0"/>
              </a:rPr>
              <a:t>Password: olsa2020</a:t>
            </a:r>
          </a:p>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Font typeface="Wingdings" panose="05000000000000000000" pitchFamily="2" charset="2"/>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Font typeface="Wingdings" panose="05000000000000000000" pitchFamily="2" charset="2"/>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Font typeface="Wingdings" panose="05000000000000000000" pitchFamily="2" charset="2"/>
              <a:buNone/>
            </a:pPr>
            <a:endParaRPr lang="en-GB" altLang="en-US" sz="2800" dirty="0">
              <a:solidFill>
                <a:srgbClr val="FFFFFF"/>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76BCE10-4EC4-4B14-B8DD-245A347F9053}"/>
              </a:ext>
            </a:extLst>
          </p:cNvPr>
          <p:cNvPicPr>
            <a:picLocks noChangeAspect="1"/>
          </p:cNvPicPr>
          <p:nvPr/>
        </p:nvPicPr>
        <p:blipFill>
          <a:blip r:embed="rId4"/>
          <a:stretch>
            <a:fillRect/>
          </a:stretch>
        </p:blipFill>
        <p:spPr>
          <a:xfrm>
            <a:off x="4638687" y="3115955"/>
            <a:ext cx="2466975" cy="1847850"/>
          </a:xfrm>
          <a:prstGeom prst="rect">
            <a:avLst/>
          </a:prstGeom>
        </p:spPr>
      </p:pic>
    </p:spTree>
    <p:extLst>
      <p:ext uri="{BB962C8B-B14F-4D97-AF65-F5344CB8AC3E}">
        <p14:creationId xmlns:p14="http://schemas.microsoft.com/office/powerpoint/2010/main" val="2597828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extLst>
              <a:ext uri="{FF2B5EF4-FFF2-40B4-BE49-F238E27FC236}">
                <a16:creationId xmlns:a16="http://schemas.microsoft.com/office/drawing/2014/main" id="{4F90293D-DA72-41B8-A82A-1703DE73EC9D}"/>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 typeface="Arial" panose="020B0604020202020204" pitchFamily="34" charset="0"/>
              <a:buChar char="•"/>
            </a:pPr>
            <a:r>
              <a:rPr lang="en-GB" altLang="en-US" sz="2800">
                <a:solidFill>
                  <a:srgbClr val="FFFFFF"/>
                </a:solidFill>
                <a:latin typeface="Comic Sans MS" panose="030F0702030302020204" pitchFamily="66" charset="0"/>
              </a:rPr>
              <a:t>My Maths homework (Y1-Y6) is set weekly.</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Children who have not completed their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Homework will do so at lunchtime on Friday.</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In Year ? we do P.E. each  whicheverday and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We go swimming each Tuesday. Only in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extreme circumstances will children be</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Allowed to miss swimming.</a:t>
            </a:r>
          </a:p>
        </p:txBody>
      </p:sp>
      <p:sp>
        <p:nvSpPr>
          <p:cNvPr id="31747" name="Rectangle 4">
            <a:extLst>
              <a:ext uri="{FF2B5EF4-FFF2-40B4-BE49-F238E27FC236}">
                <a16:creationId xmlns:a16="http://schemas.microsoft.com/office/drawing/2014/main" id="{4720CB53-3608-4B11-84C8-602EA25379D1}"/>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31748" name="Text Box 7">
            <a:extLst>
              <a:ext uri="{FF2B5EF4-FFF2-40B4-BE49-F238E27FC236}">
                <a16:creationId xmlns:a16="http://schemas.microsoft.com/office/drawing/2014/main" id="{2707246F-CDC7-49C8-8A9E-25E0F3760646}"/>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solidFill>
                <a:srgbClr val="000000"/>
              </a:solidFill>
            </a:endParaRPr>
          </a:p>
        </p:txBody>
      </p:sp>
      <p:sp>
        <p:nvSpPr>
          <p:cNvPr id="90127" name="Rectangle 15">
            <a:extLst>
              <a:ext uri="{FF2B5EF4-FFF2-40B4-BE49-F238E27FC236}">
                <a16:creationId xmlns:a16="http://schemas.microsoft.com/office/drawing/2014/main" id="{5BC53A69-B062-4B71-A7A9-A1E332082AD8}"/>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rgbClr val="FFFFFF"/>
              </a:solidFill>
              <a:latin typeface="Tahoma" panose="020B0604030504040204" pitchFamily="34" charset="0"/>
            </a:endParaRPr>
          </a:p>
        </p:txBody>
      </p:sp>
      <p:pic>
        <p:nvPicPr>
          <p:cNvPr id="31750" name="Picture 17">
            <a:extLst>
              <a:ext uri="{FF2B5EF4-FFF2-40B4-BE49-F238E27FC236}">
                <a16:creationId xmlns:a16="http://schemas.microsoft.com/office/drawing/2014/main" id="{33CD6644-1F9C-48B2-ABFE-CBC7072E3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1">
            <a:extLst>
              <a:ext uri="{FF2B5EF4-FFF2-40B4-BE49-F238E27FC236}">
                <a16:creationId xmlns:a16="http://schemas.microsoft.com/office/drawing/2014/main" id="{B1D5F350-AC61-4895-9F95-5964E0B81F44}"/>
              </a:ext>
            </a:extLst>
          </p:cNvPr>
          <p:cNvSpPr>
            <a:spLocks noChangeArrowheads="1"/>
          </p:cNvSpPr>
          <p:nvPr/>
        </p:nvSpPr>
        <p:spPr bwMode="auto">
          <a:xfrm>
            <a:off x="1704386" y="349934"/>
            <a:ext cx="64955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GB" altLang="en-US" sz="3600" dirty="0">
                <a:solidFill>
                  <a:schemeClr val="tx2"/>
                </a:solidFill>
                <a:latin typeface="Calibri" panose="020F0502020204030204" pitchFamily="34" charset="0"/>
                <a:cs typeface="Calibri" panose="020F0502020204030204" pitchFamily="34" charset="0"/>
              </a:rPr>
              <a:t>Y2: What will we be learning? </a:t>
            </a:r>
          </a:p>
        </p:txBody>
      </p:sp>
      <p:sp>
        <p:nvSpPr>
          <p:cNvPr id="31752" name="AutoShape 2">
            <a:extLst>
              <a:ext uri="{FF2B5EF4-FFF2-40B4-BE49-F238E27FC236}">
                <a16:creationId xmlns:a16="http://schemas.microsoft.com/office/drawing/2014/main" id="{F5668533-B122-45CA-B0DD-FACCD8FE38B4}"/>
              </a:ext>
            </a:extLst>
          </p:cNvPr>
          <p:cNvSpPr>
            <a:spLocks noChangeArrowheads="1"/>
          </p:cNvSpPr>
          <p:nvPr/>
        </p:nvSpPr>
        <p:spPr bwMode="auto">
          <a:xfrm>
            <a:off x="647700"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None/>
            </a:pPr>
            <a:r>
              <a:rPr lang="en-GB" altLang="en-US" sz="2800" u="sng" dirty="0">
                <a:solidFill>
                  <a:srgbClr val="FFFF00"/>
                </a:solidFill>
                <a:latin typeface="Calibri" panose="020F0502020204030204" pitchFamily="34" charset="0"/>
                <a:cs typeface="Calibri" panose="020F0502020204030204" pitchFamily="34" charset="0"/>
              </a:rPr>
              <a:t>Autumn Term</a:t>
            </a:r>
          </a:p>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Traditional Tales	        The Great Fire of London</a:t>
            </a:r>
          </a:p>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None/>
            </a:pPr>
            <a:endParaRPr lang="en-GB" altLang="en-US" sz="2800" dirty="0">
              <a:solidFill>
                <a:schemeClr val="bg1"/>
              </a:solidFill>
              <a:latin typeface="Calibri" panose="020F0502020204030204" pitchFamily="34" charset="0"/>
              <a:cs typeface="Calibri" panose="020F0502020204030204" pitchFamily="34" charset="0"/>
            </a:endParaRPr>
          </a:p>
          <a:p>
            <a:pPr>
              <a:spcBef>
                <a:spcPct val="0"/>
              </a:spcBef>
              <a:buClrTx/>
              <a:buSzTx/>
              <a:buNone/>
            </a:pPr>
            <a:endParaRPr lang="en-GB" altLang="en-US" sz="2800" dirty="0">
              <a:solidFill>
                <a:schemeClr val="bg1"/>
              </a:solidFill>
              <a:latin typeface="Calibri" panose="020F0502020204030204" pitchFamily="34" charset="0"/>
              <a:cs typeface="Calibri" panose="020F0502020204030204" pitchFamily="34" charset="0"/>
            </a:endParaRPr>
          </a:p>
          <a:p>
            <a:pPr>
              <a:spcBef>
                <a:spcPct val="0"/>
              </a:spcBef>
              <a:buClrTx/>
              <a:buSzTx/>
              <a:buNone/>
            </a:pPr>
            <a:r>
              <a:rPr lang="en-GB" altLang="en-US" sz="2800" dirty="0">
                <a:solidFill>
                  <a:schemeClr val="bg1"/>
                </a:solidFill>
                <a:latin typeface="Calibri" panose="020F0502020204030204" pitchFamily="34" charset="0"/>
                <a:cs typeface="Calibri" panose="020F0502020204030204" pitchFamily="34" charset="0"/>
              </a:rPr>
              <a:t>Our World			The Creation Story </a:t>
            </a:r>
          </a:p>
          <a:p>
            <a:pPr>
              <a:spcBef>
                <a:spcPct val="0"/>
              </a:spcBef>
              <a:buClrTx/>
              <a:buSzTx/>
              <a:buNone/>
            </a:pPr>
            <a:endParaRPr lang="en-GB" altLang="en-US" sz="2800" dirty="0">
              <a:solidFill>
                <a:schemeClr val="bg1"/>
              </a:solidFill>
              <a:latin typeface="Calibri" panose="020F0502020204030204" pitchFamily="34" charset="0"/>
              <a:cs typeface="Calibri" panose="020F0502020204030204" pitchFamily="34" charset="0"/>
            </a:endParaRPr>
          </a:p>
          <a:p>
            <a:pPr>
              <a:spcBef>
                <a:spcPct val="0"/>
              </a:spcBef>
              <a:buClrTx/>
              <a:buSzTx/>
              <a:buNone/>
            </a:pPr>
            <a:endParaRPr lang="en-GB" altLang="en-US" sz="2800" dirty="0">
              <a:solidFill>
                <a:schemeClr val="bg1"/>
              </a:solidFill>
              <a:latin typeface="Calibri" panose="020F0502020204030204" pitchFamily="34" charset="0"/>
              <a:cs typeface="Calibri" panose="020F0502020204030204" pitchFamily="34" charset="0"/>
            </a:endParaRPr>
          </a:p>
          <a:p>
            <a:pPr>
              <a:spcBef>
                <a:spcPct val="0"/>
              </a:spcBef>
              <a:buClrTx/>
              <a:buSzTx/>
              <a:buNone/>
            </a:pPr>
            <a:endParaRPr lang="en-GB" altLang="en-US" sz="2800" dirty="0">
              <a:solidFill>
                <a:schemeClr val="bg1"/>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F042646-36A0-4862-8E4C-23F1F59ECE70}"/>
              </a:ext>
            </a:extLst>
          </p:cNvPr>
          <p:cNvPicPr>
            <a:picLocks noChangeAspect="1"/>
          </p:cNvPicPr>
          <p:nvPr/>
        </p:nvPicPr>
        <p:blipFill>
          <a:blip r:embed="rId4"/>
          <a:stretch>
            <a:fillRect/>
          </a:stretch>
        </p:blipFill>
        <p:spPr>
          <a:xfrm>
            <a:off x="1525588" y="2701095"/>
            <a:ext cx="1194147" cy="1364740"/>
          </a:xfrm>
          <a:prstGeom prst="rect">
            <a:avLst/>
          </a:prstGeom>
        </p:spPr>
      </p:pic>
      <p:pic>
        <p:nvPicPr>
          <p:cNvPr id="4" name="Picture 3">
            <a:extLst>
              <a:ext uri="{FF2B5EF4-FFF2-40B4-BE49-F238E27FC236}">
                <a16:creationId xmlns:a16="http://schemas.microsoft.com/office/drawing/2014/main" id="{8B31F1B5-EB54-48C9-A529-6F0E1EEA9596}"/>
              </a:ext>
            </a:extLst>
          </p:cNvPr>
          <p:cNvPicPr>
            <a:picLocks noChangeAspect="1"/>
          </p:cNvPicPr>
          <p:nvPr/>
        </p:nvPicPr>
        <p:blipFill>
          <a:blip r:embed="rId5"/>
          <a:stretch>
            <a:fillRect/>
          </a:stretch>
        </p:blipFill>
        <p:spPr>
          <a:xfrm>
            <a:off x="4829629" y="2747962"/>
            <a:ext cx="2432277" cy="1362075"/>
          </a:xfrm>
          <a:prstGeom prst="rect">
            <a:avLst/>
          </a:prstGeom>
        </p:spPr>
      </p:pic>
      <p:pic>
        <p:nvPicPr>
          <p:cNvPr id="6" name="Picture 5">
            <a:extLst>
              <a:ext uri="{FF2B5EF4-FFF2-40B4-BE49-F238E27FC236}">
                <a16:creationId xmlns:a16="http://schemas.microsoft.com/office/drawing/2014/main" id="{32C5A056-433F-4400-B407-B81982A0132A}"/>
              </a:ext>
            </a:extLst>
          </p:cNvPr>
          <p:cNvPicPr>
            <a:picLocks noChangeAspect="1"/>
          </p:cNvPicPr>
          <p:nvPr/>
        </p:nvPicPr>
        <p:blipFill rotWithShape="1">
          <a:blip r:embed="rId6"/>
          <a:srcRect t="16259" b="13930"/>
          <a:stretch/>
        </p:blipFill>
        <p:spPr>
          <a:xfrm>
            <a:off x="1139825" y="4654029"/>
            <a:ext cx="2043080" cy="1426291"/>
          </a:xfrm>
          <a:prstGeom prst="rect">
            <a:avLst/>
          </a:prstGeom>
        </p:spPr>
      </p:pic>
      <p:pic>
        <p:nvPicPr>
          <p:cNvPr id="7" name="Picture 6">
            <a:extLst>
              <a:ext uri="{FF2B5EF4-FFF2-40B4-BE49-F238E27FC236}">
                <a16:creationId xmlns:a16="http://schemas.microsoft.com/office/drawing/2014/main" id="{6E992F2E-4114-4430-8424-86BA5DCF8965}"/>
              </a:ext>
            </a:extLst>
          </p:cNvPr>
          <p:cNvPicPr>
            <a:picLocks noChangeAspect="1"/>
          </p:cNvPicPr>
          <p:nvPr/>
        </p:nvPicPr>
        <p:blipFill>
          <a:blip r:embed="rId7"/>
          <a:stretch>
            <a:fillRect/>
          </a:stretch>
        </p:blipFill>
        <p:spPr>
          <a:xfrm>
            <a:off x="4929461" y="4672012"/>
            <a:ext cx="2432277" cy="1362075"/>
          </a:xfrm>
          <a:prstGeom prst="rect">
            <a:avLst/>
          </a:prstGeom>
        </p:spPr>
      </p:pic>
    </p:spTree>
    <p:extLst>
      <p:ext uri="{BB962C8B-B14F-4D97-AF65-F5344CB8AC3E}">
        <p14:creationId xmlns:p14="http://schemas.microsoft.com/office/powerpoint/2010/main" val="79394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extLst>
              <a:ext uri="{FF2B5EF4-FFF2-40B4-BE49-F238E27FC236}">
                <a16:creationId xmlns:a16="http://schemas.microsoft.com/office/drawing/2014/main" id="{4F90293D-DA72-41B8-A82A-1703DE73EC9D}"/>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 typeface="Arial" panose="020B0604020202020204" pitchFamily="34" charset="0"/>
              <a:buChar char="•"/>
            </a:pPr>
            <a:r>
              <a:rPr lang="en-GB" altLang="en-US" sz="2800">
                <a:solidFill>
                  <a:srgbClr val="FFFFFF"/>
                </a:solidFill>
                <a:latin typeface="Comic Sans MS" panose="030F0702030302020204" pitchFamily="66" charset="0"/>
              </a:rPr>
              <a:t>My Maths homework (Y1-Y6) is set weekly.</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Children who have not completed their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Homework will do so at lunchtime on Friday.</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In Year ? we do P.E. each  whicheverday and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We go swimming each Tuesday. Only in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extreme circumstances will children be</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Allowed to miss swimming.</a:t>
            </a:r>
          </a:p>
        </p:txBody>
      </p:sp>
      <p:sp>
        <p:nvSpPr>
          <p:cNvPr id="31747" name="Rectangle 4">
            <a:extLst>
              <a:ext uri="{FF2B5EF4-FFF2-40B4-BE49-F238E27FC236}">
                <a16:creationId xmlns:a16="http://schemas.microsoft.com/office/drawing/2014/main" id="{4720CB53-3608-4B11-84C8-602EA25379D1}"/>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31748" name="Text Box 7">
            <a:extLst>
              <a:ext uri="{FF2B5EF4-FFF2-40B4-BE49-F238E27FC236}">
                <a16:creationId xmlns:a16="http://schemas.microsoft.com/office/drawing/2014/main" id="{2707246F-CDC7-49C8-8A9E-25E0F3760646}"/>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solidFill>
                <a:srgbClr val="000000"/>
              </a:solidFill>
            </a:endParaRPr>
          </a:p>
        </p:txBody>
      </p:sp>
      <p:sp>
        <p:nvSpPr>
          <p:cNvPr id="90127" name="Rectangle 15">
            <a:extLst>
              <a:ext uri="{FF2B5EF4-FFF2-40B4-BE49-F238E27FC236}">
                <a16:creationId xmlns:a16="http://schemas.microsoft.com/office/drawing/2014/main" id="{5BC53A69-B062-4B71-A7A9-A1E332082AD8}"/>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rgbClr val="FFFFFF"/>
              </a:solidFill>
              <a:latin typeface="Tahoma" panose="020B0604030504040204" pitchFamily="34" charset="0"/>
            </a:endParaRPr>
          </a:p>
        </p:txBody>
      </p:sp>
      <p:pic>
        <p:nvPicPr>
          <p:cNvPr id="31750" name="Picture 17">
            <a:extLst>
              <a:ext uri="{FF2B5EF4-FFF2-40B4-BE49-F238E27FC236}">
                <a16:creationId xmlns:a16="http://schemas.microsoft.com/office/drawing/2014/main" id="{33CD6644-1F9C-48B2-ABFE-CBC7072E3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1">
            <a:extLst>
              <a:ext uri="{FF2B5EF4-FFF2-40B4-BE49-F238E27FC236}">
                <a16:creationId xmlns:a16="http://schemas.microsoft.com/office/drawing/2014/main" id="{B1D5F350-AC61-4895-9F95-5964E0B81F44}"/>
              </a:ext>
            </a:extLst>
          </p:cNvPr>
          <p:cNvSpPr>
            <a:spLocks noChangeArrowheads="1"/>
          </p:cNvSpPr>
          <p:nvPr/>
        </p:nvSpPr>
        <p:spPr bwMode="auto">
          <a:xfrm>
            <a:off x="1704386" y="349934"/>
            <a:ext cx="64955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GB" altLang="en-US" sz="3600" dirty="0">
                <a:solidFill>
                  <a:schemeClr val="tx2"/>
                </a:solidFill>
                <a:latin typeface="Calibri" panose="020F0502020204030204" pitchFamily="34" charset="0"/>
                <a:cs typeface="Calibri" panose="020F0502020204030204" pitchFamily="34" charset="0"/>
              </a:rPr>
              <a:t>Y2: What will we be learning? </a:t>
            </a:r>
          </a:p>
        </p:txBody>
      </p:sp>
      <p:sp>
        <p:nvSpPr>
          <p:cNvPr id="31752" name="AutoShape 2">
            <a:extLst>
              <a:ext uri="{FF2B5EF4-FFF2-40B4-BE49-F238E27FC236}">
                <a16:creationId xmlns:a16="http://schemas.microsoft.com/office/drawing/2014/main" id="{F5668533-B122-45CA-B0DD-FACCD8FE38B4}"/>
              </a:ext>
            </a:extLst>
          </p:cNvPr>
          <p:cNvSpPr>
            <a:spLocks noChangeArrowheads="1"/>
          </p:cNvSpPr>
          <p:nvPr/>
        </p:nvSpPr>
        <p:spPr bwMode="auto">
          <a:xfrm>
            <a:off x="647700"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None/>
            </a:pPr>
            <a:r>
              <a:rPr lang="en-GB" altLang="en-US" sz="2800" u="sng" dirty="0">
                <a:solidFill>
                  <a:srgbClr val="FFFF00"/>
                </a:solidFill>
                <a:latin typeface="Calibri" panose="020F0502020204030204" pitchFamily="34" charset="0"/>
                <a:cs typeface="Calibri" panose="020F0502020204030204" pitchFamily="34" charset="0"/>
              </a:rPr>
              <a:t>Spring Term</a:t>
            </a:r>
          </a:p>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Materials         	           Titanic</a:t>
            </a:r>
          </a:p>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None/>
            </a:pPr>
            <a:endParaRPr lang="en-GB" altLang="en-US" sz="2800" dirty="0">
              <a:solidFill>
                <a:schemeClr val="bg1"/>
              </a:solidFill>
              <a:latin typeface="Calibri" panose="020F0502020204030204" pitchFamily="34" charset="0"/>
              <a:cs typeface="Calibri" panose="020F0502020204030204" pitchFamily="34" charset="0"/>
            </a:endParaRPr>
          </a:p>
          <a:p>
            <a:pPr>
              <a:spcBef>
                <a:spcPct val="0"/>
              </a:spcBef>
              <a:buClrTx/>
              <a:buSzTx/>
              <a:buNone/>
            </a:pPr>
            <a:endParaRPr lang="en-GB" altLang="en-US" sz="2800" dirty="0">
              <a:solidFill>
                <a:schemeClr val="bg1"/>
              </a:solidFill>
              <a:latin typeface="Calibri" panose="020F0502020204030204" pitchFamily="34" charset="0"/>
              <a:cs typeface="Calibri" panose="020F0502020204030204" pitchFamily="34" charset="0"/>
            </a:endParaRPr>
          </a:p>
          <a:p>
            <a:pPr>
              <a:spcBef>
                <a:spcPct val="0"/>
              </a:spcBef>
              <a:buClrTx/>
              <a:buSzTx/>
              <a:buNone/>
            </a:pPr>
            <a:r>
              <a:rPr lang="en-GB" altLang="en-US" sz="2800" dirty="0">
                <a:solidFill>
                  <a:schemeClr val="bg1"/>
                </a:solidFill>
                <a:latin typeface="Calibri" panose="020F0502020204030204" pitchFamily="34" charset="0"/>
                <a:cs typeface="Calibri" panose="020F0502020204030204" pitchFamily="34" charset="0"/>
              </a:rPr>
              <a:t>Africa  			The Easter Story </a:t>
            </a:r>
          </a:p>
          <a:p>
            <a:pPr>
              <a:spcBef>
                <a:spcPct val="0"/>
              </a:spcBef>
              <a:buClrTx/>
              <a:buSzTx/>
              <a:buNone/>
            </a:pPr>
            <a:endParaRPr lang="en-GB" altLang="en-US" sz="2800" dirty="0">
              <a:solidFill>
                <a:schemeClr val="bg1"/>
              </a:solidFill>
              <a:latin typeface="Calibri" panose="020F0502020204030204" pitchFamily="34" charset="0"/>
              <a:cs typeface="Calibri" panose="020F0502020204030204" pitchFamily="34" charset="0"/>
            </a:endParaRPr>
          </a:p>
          <a:p>
            <a:pPr>
              <a:spcBef>
                <a:spcPct val="0"/>
              </a:spcBef>
              <a:buClrTx/>
              <a:buSzTx/>
              <a:buNone/>
            </a:pPr>
            <a:endParaRPr lang="en-GB" altLang="en-US" sz="2800" dirty="0">
              <a:solidFill>
                <a:schemeClr val="bg1"/>
              </a:solidFill>
              <a:latin typeface="Calibri" panose="020F0502020204030204" pitchFamily="34" charset="0"/>
              <a:cs typeface="Calibri" panose="020F0502020204030204" pitchFamily="34" charset="0"/>
            </a:endParaRPr>
          </a:p>
          <a:p>
            <a:pPr>
              <a:spcBef>
                <a:spcPct val="0"/>
              </a:spcBef>
              <a:buClrTx/>
              <a:buSzTx/>
              <a:buNone/>
            </a:pPr>
            <a:endParaRPr lang="en-GB" altLang="en-US" sz="2800"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C7B5079-E769-4D9D-A7A8-66CF2D5BB0F7}"/>
              </a:ext>
            </a:extLst>
          </p:cNvPr>
          <p:cNvPicPr>
            <a:picLocks noChangeAspect="1"/>
          </p:cNvPicPr>
          <p:nvPr/>
        </p:nvPicPr>
        <p:blipFill>
          <a:blip r:embed="rId4"/>
          <a:stretch>
            <a:fillRect/>
          </a:stretch>
        </p:blipFill>
        <p:spPr>
          <a:xfrm>
            <a:off x="4572000" y="2530928"/>
            <a:ext cx="2400414" cy="1597366"/>
          </a:xfrm>
          <a:prstGeom prst="rect">
            <a:avLst/>
          </a:prstGeom>
        </p:spPr>
      </p:pic>
      <p:pic>
        <p:nvPicPr>
          <p:cNvPr id="5" name="Picture 4">
            <a:extLst>
              <a:ext uri="{FF2B5EF4-FFF2-40B4-BE49-F238E27FC236}">
                <a16:creationId xmlns:a16="http://schemas.microsoft.com/office/drawing/2014/main" id="{D419594E-CF61-4BF4-B181-A95D9D3C642B}"/>
              </a:ext>
            </a:extLst>
          </p:cNvPr>
          <p:cNvPicPr>
            <a:picLocks noChangeAspect="1"/>
          </p:cNvPicPr>
          <p:nvPr/>
        </p:nvPicPr>
        <p:blipFill>
          <a:blip r:embed="rId5"/>
          <a:stretch>
            <a:fillRect/>
          </a:stretch>
        </p:blipFill>
        <p:spPr>
          <a:xfrm>
            <a:off x="933773" y="2522084"/>
            <a:ext cx="2310239" cy="1597365"/>
          </a:xfrm>
          <a:prstGeom prst="rect">
            <a:avLst/>
          </a:prstGeom>
        </p:spPr>
      </p:pic>
      <p:pic>
        <p:nvPicPr>
          <p:cNvPr id="8" name="Picture 7">
            <a:extLst>
              <a:ext uri="{FF2B5EF4-FFF2-40B4-BE49-F238E27FC236}">
                <a16:creationId xmlns:a16="http://schemas.microsoft.com/office/drawing/2014/main" id="{C6EAEF13-16C6-4358-ABF5-3869F4673EB1}"/>
              </a:ext>
            </a:extLst>
          </p:cNvPr>
          <p:cNvPicPr>
            <a:picLocks noChangeAspect="1"/>
          </p:cNvPicPr>
          <p:nvPr/>
        </p:nvPicPr>
        <p:blipFill>
          <a:blip r:embed="rId6"/>
          <a:stretch>
            <a:fillRect/>
          </a:stretch>
        </p:blipFill>
        <p:spPr>
          <a:xfrm>
            <a:off x="1525588" y="4605860"/>
            <a:ext cx="1357571" cy="1375834"/>
          </a:xfrm>
          <a:prstGeom prst="rect">
            <a:avLst/>
          </a:prstGeom>
        </p:spPr>
      </p:pic>
      <p:pic>
        <p:nvPicPr>
          <p:cNvPr id="9" name="Picture 8">
            <a:extLst>
              <a:ext uri="{FF2B5EF4-FFF2-40B4-BE49-F238E27FC236}">
                <a16:creationId xmlns:a16="http://schemas.microsoft.com/office/drawing/2014/main" id="{43D9237E-81D1-495D-AD28-D7E85D9BB88C}"/>
              </a:ext>
            </a:extLst>
          </p:cNvPr>
          <p:cNvPicPr>
            <a:picLocks noChangeAspect="1"/>
          </p:cNvPicPr>
          <p:nvPr/>
        </p:nvPicPr>
        <p:blipFill>
          <a:blip r:embed="rId7"/>
          <a:stretch>
            <a:fillRect/>
          </a:stretch>
        </p:blipFill>
        <p:spPr>
          <a:xfrm>
            <a:off x="5080554" y="4567148"/>
            <a:ext cx="1500277" cy="1500277"/>
          </a:xfrm>
          <a:prstGeom prst="rect">
            <a:avLst/>
          </a:prstGeom>
        </p:spPr>
      </p:pic>
    </p:spTree>
    <p:extLst>
      <p:ext uri="{BB962C8B-B14F-4D97-AF65-F5344CB8AC3E}">
        <p14:creationId xmlns:p14="http://schemas.microsoft.com/office/powerpoint/2010/main" val="594754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extLst>
              <a:ext uri="{FF2B5EF4-FFF2-40B4-BE49-F238E27FC236}">
                <a16:creationId xmlns:a16="http://schemas.microsoft.com/office/drawing/2014/main" id="{4F90293D-DA72-41B8-A82A-1703DE73EC9D}"/>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 typeface="Arial" panose="020B0604020202020204" pitchFamily="34" charset="0"/>
              <a:buChar char="•"/>
            </a:pPr>
            <a:r>
              <a:rPr lang="en-GB" altLang="en-US" sz="2800">
                <a:solidFill>
                  <a:srgbClr val="FFFFFF"/>
                </a:solidFill>
                <a:latin typeface="Comic Sans MS" panose="030F0702030302020204" pitchFamily="66" charset="0"/>
              </a:rPr>
              <a:t>My Maths homework (Y1-Y6) is set weekly.</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Children who have not completed their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Homework will do so at lunchtime on Friday.</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In Year ? we do P.E. each  whicheverday and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We go swimming each Tuesday. Only in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extreme circumstances will children be</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Allowed to miss swimming.</a:t>
            </a:r>
          </a:p>
        </p:txBody>
      </p:sp>
      <p:sp>
        <p:nvSpPr>
          <p:cNvPr id="31747" name="Rectangle 4">
            <a:extLst>
              <a:ext uri="{FF2B5EF4-FFF2-40B4-BE49-F238E27FC236}">
                <a16:creationId xmlns:a16="http://schemas.microsoft.com/office/drawing/2014/main" id="{4720CB53-3608-4B11-84C8-602EA25379D1}"/>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31748" name="Text Box 7">
            <a:extLst>
              <a:ext uri="{FF2B5EF4-FFF2-40B4-BE49-F238E27FC236}">
                <a16:creationId xmlns:a16="http://schemas.microsoft.com/office/drawing/2014/main" id="{2707246F-CDC7-49C8-8A9E-25E0F3760646}"/>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solidFill>
                <a:srgbClr val="000000"/>
              </a:solidFill>
            </a:endParaRPr>
          </a:p>
        </p:txBody>
      </p:sp>
      <p:sp>
        <p:nvSpPr>
          <p:cNvPr id="90127" name="Rectangle 15">
            <a:extLst>
              <a:ext uri="{FF2B5EF4-FFF2-40B4-BE49-F238E27FC236}">
                <a16:creationId xmlns:a16="http://schemas.microsoft.com/office/drawing/2014/main" id="{5BC53A69-B062-4B71-A7A9-A1E332082AD8}"/>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rgbClr val="FFFFFF"/>
              </a:solidFill>
              <a:latin typeface="Tahoma" panose="020B0604030504040204" pitchFamily="34" charset="0"/>
            </a:endParaRPr>
          </a:p>
        </p:txBody>
      </p:sp>
      <p:pic>
        <p:nvPicPr>
          <p:cNvPr id="31750" name="Picture 17">
            <a:extLst>
              <a:ext uri="{FF2B5EF4-FFF2-40B4-BE49-F238E27FC236}">
                <a16:creationId xmlns:a16="http://schemas.microsoft.com/office/drawing/2014/main" id="{33CD6644-1F9C-48B2-ABFE-CBC7072E3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1">
            <a:extLst>
              <a:ext uri="{FF2B5EF4-FFF2-40B4-BE49-F238E27FC236}">
                <a16:creationId xmlns:a16="http://schemas.microsoft.com/office/drawing/2014/main" id="{B1D5F350-AC61-4895-9F95-5964E0B81F44}"/>
              </a:ext>
            </a:extLst>
          </p:cNvPr>
          <p:cNvSpPr>
            <a:spLocks noChangeArrowheads="1"/>
          </p:cNvSpPr>
          <p:nvPr/>
        </p:nvSpPr>
        <p:spPr bwMode="auto">
          <a:xfrm>
            <a:off x="1704386" y="349934"/>
            <a:ext cx="64955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GB" altLang="en-US" sz="3600" dirty="0">
                <a:solidFill>
                  <a:schemeClr val="tx2"/>
                </a:solidFill>
                <a:latin typeface="Calibri" panose="020F0502020204030204" pitchFamily="34" charset="0"/>
                <a:cs typeface="Calibri" panose="020F0502020204030204" pitchFamily="34" charset="0"/>
              </a:rPr>
              <a:t>Y2: What will we be learning? </a:t>
            </a:r>
          </a:p>
        </p:txBody>
      </p:sp>
      <p:sp>
        <p:nvSpPr>
          <p:cNvPr id="31752" name="AutoShape 2">
            <a:extLst>
              <a:ext uri="{FF2B5EF4-FFF2-40B4-BE49-F238E27FC236}">
                <a16:creationId xmlns:a16="http://schemas.microsoft.com/office/drawing/2014/main" id="{F5668533-B122-45CA-B0DD-FACCD8FE38B4}"/>
              </a:ext>
            </a:extLst>
          </p:cNvPr>
          <p:cNvSpPr>
            <a:spLocks noChangeArrowheads="1"/>
          </p:cNvSpPr>
          <p:nvPr/>
        </p:nvSpPr>
        <p:spPr bwMode="auto">
          <a:xfrm>
            <a:off x="647700" y="1468244"/>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None/>
            </a:pPr>
            <a:r>
              <a:rPr lang="en-GB" altLang="en-US" sz="2800" u="sng" dirty="0">
                <a:solidFill>
                  <a:srgbClr val="FFFF00"/>
                </a:solidFill>
                <a:latin typeface="Calibri" panose="020F0502020204030204" pitchFamily="34" charset="0"/>
                <a:cs typeface="Calibri" panose="020F0502020204030204" pitchFamily="34" charset="0"/>
              </a:rPr>
              <a:t>Summer Term</a:t>
            </a:r>
          </a:p>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Island Life        	           Plants </a:t>
            </a:r>
          </a:p>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None/>
            </a:pPr>
            <a:endParaRPr lang="en-GB" altLang="en-US" sz="2800" dirty="0">
              <a:solidFill>
                <a:schemeClr val="bg1"/>
              </a:solidFill>
              <a:latin typeface="Calibri" panose="020F0502020204030204" pitchFamily="34" charset="0"/>
              <a:cs typeface="Calibri" panose="020F0502020204030204" pitchFamily="34" charset="0"/>
            </a:endParaRPr>
          </a:p>
          <a:p>
            <a:pPr>
              <a:spcBef>
                <a:spcPct val="0"/>
              </a:spcBef>
              <a:buClrTx/>
              <a:buSzTx/>
              <a:buNone/>
            </a:pPr>
            <a:endParaRPr lang="en-GB" altLang="en-US" sz="2800" dirty="0">
              <a:solidFill>
                <a:schemeClr val="bg1"/>
              </a:solidFill>
              <a:latin typeface="Calibri" panose="020F0502020204030204" pitchFamily="34" charset="0"/>
              <a:cs typeface="Calibri" panose="020F0502020204030204" pitchFamily="34" charset="0"/>
            </a:endParaRPr>
          </a:p>
          <a:p>
            <a:pPr>
              <a:spcBef>
                <a:spcPct val="0"/>
              </a:spcBef>
              <a:buClrTx/>
              <a:buSzTx/>
              <a:buNone/>
            </a:pPr>
            <a:r>
              <a:rPr lang="en-GB" altLang="en-US" sz="2800" dirty="0">
                <a:solidFill>
                  <a:schemeClr val="bg1"/>
                </a:solidFill>
                <a:latin typeface="Calibri" panose="020F0502020204030204" pitchFamily="34" charset="0"/>
                <a:cs typeface="Calibri" panose="020F0502020204030204" pitchFamily="34" charset="0"/>
              </a:rPr>
              <a:t>Grace Darling		God’s Treasures	 </a:t>
            </a:r>
          </a:p>
          <a:p>
            <a:pPr>
              <a:spcBef>
                <a:spcPct val="0"/>
              </a:spcBef>
              <a:buClrTx/>
              <a:buSzTx/>
              <a:buNone/>
            </a:pPr>
            <a:endParaRPr lang="en-GB" altLang="en-US" sz="2800" dirty="0">
              <a:solidFill>
                <a:schemeClr val="bg1"/>
              </a:solidFill>
              <a:latin typeface="Calibri" panose="020F0502020204030204" pitchFamily="34" charset="0"/>
              <a:cs typeface="Calibri" panose="020F0502020204030204" pitchFamily="34" charset="0"/>
            </a:endParaRPr>
          </a:p>
          <a:p>
            <a:pPr>
              <a:spcBef>
                <a:spcPct val="0"/>
              </a:spcBef>
              <a:buClrTx/>
              <a:buSzTx/>
              <a:buNone/>
            </a:pPr>
            <a:endParaRPr lang="en-GB" altLang="en-US" sz="2800" dirty="0">
              <a:solidFill>
                <a:schemeClr val="bg1"/>
              </a:solidFill>
              <a:latin typeface="Calibri" panose="020F0502020204030204" pitchFamily="34" charset="0"/>
              <a:cs typeface="Calibri" panose="020F0502020204030204" pitchFamily="34" charset="0"/>
            </a:endParaRPr>
          </a:p>
          <a:p>
            <a:pPr>
              <a:spcBef>
                <a:spcPct val="0"/>
              </a:spcBef>
              <a:buClrTx/>
              <a:buSzTx/>
              <a:buNone/>
            </a:pPr>
            <a:endParaRPr lang="en-GB" altLang="en-US" sz="2800" dirty="0">
              <a:solidFill>
                <a:schemeClr val="bg1"/>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C23B6950-93FB-49C2-8FA3-81EDD7E63B07}"/>
              </a:ext>
            </a:extLst>
          </p:cNvPr>
          <p:cNvPicPr>
            <a:picLocks noChangeAspect="1"/>
          </p:cNvPicPr>
          <p:nvPr/>
        </p:nvPicPr>
        <p:blipFill>
          <a:blip r:embed="rId4"/>
          <a:stretch>
            <a:fillRect/>
          </a:stretch>
        </p:blipFill>
        <p:spPr>
          <a:xfrm>
            <a:off x="5135387" y="2528852"/>
            <a:ext cx="1144115" cy="1561240"/>
          </a:xfrm>
          <a:prstGeom prst="rect">
            <a:avLst/>
          </a:prstGeom>
        </p:spPr>
      </p:pic>
      <p:pic>
        <p:nvPicPr>
          <p:cNvPr id="4" name="Picture 3">
            <a:extLst>
              <a:ext uri="{FF2B5EF4-FFF2-40B4-BE49-F238E27FC236}">
                <a16:creationId xmlns:a16="http://schemas.microsoft.com/office/drawing/2014/main" id="{88A156D7-9D14-4F23-B053-6DD16790F21A}"/>
              </a:ext>
            </a:extLst>
          </p:cNvPr>
          <p:cNvPicPr>
            <a:picLocks noChangeAspect="1"/>
          </p:cNvPicPr>
          <p:nvPr/>
        </p:nvPicPr>
        <p:blipFill>
          <a:blip r:embed="rId5"/>
          <a:stretch>
            <a:fillRect/>
          </a:stretch>
        </p:blipFill>
        <p:spPr>
          <a:xfrm>
            <a:off x="973356" y="2540000"/>
            <a:ext cx="2033149" cy="1536682"/>
          </a:xfrm>
          <a:prstGeom prst="rect">
            <a:avLst/>
          </a:prstGeom>
        </p:spPr>
      </p:pic>
      <p:pic>
        <p:nvPicPr>
          <p:cNvPr id="6" name="Picture 5">
            <a:extLst>
              <a:ext uri="{FF2B5EF4-FFF2-40B4-BE49-F238E27FC236}">
                <a16:creationId xmlns:a16="http://schemas.microsoft.com/office/drawing/2014/main" id="{51B27865-3556-4B36-AFDB-A129F2C0F8E6}"/>
              </a:ext>
            </a:extLst>
          </p:cNvPr>
          <p:cNvPicPr>
            <a:picLocks noChangeAspect="1"/>
          </p:cNvPicPr>
          <p:nvPr/>
        </p:nvPicPr>
        <p:blipFill>
          <a:blip r:embed="rId6"/>
          <a:stretch>
            <a:fillRect/>
          </a:stretch>
        </p:blipFill>
        <p:spPr>
          <a:xfrm>
            <a:off x="977802" y="4684713"/>
            <a:ext cx="2284510" cy="1235882"/>
          </a:xfrm>
          <a:prstGeom prst="rect">
            <a:avLst/>
          </a:prstGeom>
        </p:spPr>
      </p:pic>
      <p:pic>
        <p:nvPicPr>
          <p:cNvPr id="7" name="Picture 6">
            <a:extLst>
              <a:ext uri="{FF2B5EF4-FFF2-40B4-BE49-F238E27FC236}">
                <a16:creationId xmlns:a16="http://schemas.microsoft.com/office/drawing/2014/main" id="{036E622E-D9FA-4394-8B22-149C99A04965}"/>
              </a:ext>
            </a:extLst>
          </p:cNvPr>
          <p:cNvPicPr>
            <a:picLocks noChangeAspect="1"/>
          </p:cNvPicPr>
          <p:nvPr/>
        </p:nvPicPr>
        <p:blipFill>
          <a:blip r:embed="rId7"/>
          <a:stretch>
            <a:fillRect/>
          </a:stretch>
        </p:blipFill>
        <p:spPr>
          <a:xfrm>
            <a:off x="4814596" y="4684713"/>
            <a:ext cx="1909440" cy="1270646"/>
          </a:xfrm>
          <a:prstGeom prst="rect">
            <a:avLst/>
          </a:prstGeom>
        </p:spPr>
      </p:pic>
    </p:spTree>
    <p:extLst>
      <p:ext uri="{BB962C8B-B14F-4D97-AF65-F5344CB8AC3E}">
        <p14:creationId xmlns:p14="http://schemas.microsoft.com/office/powerpoint/2010/main" val="3726067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a:extLst>
              <a:ext uri="{FF2B5EF4-FFF2-40B4-BE49-F238E27FC236}">
                <a16:creationId xmlns:a16="http://schemas.microsoft.com/office/drawing/2014/main" id="{35135017-6A29-4B10-B4D9-CB102C0A9922}"/>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17411" name="Rectangle 4">
            <a:extLst>
              <a:ext uri="{FF2B5EF4-FFF2-40B4-BE49-F238E27FC236}">
                <a16:creationId xmlns:a16="http://schemas.microsoft.com/office/drawing/2014/main" id="{D238EEC9-D730-46A2-AEF8-608188FA7913}"/>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5125" name="WordArt 5">
            <a:extLst>
              <a:ext uri="{FF2B5EF4-FFF2-40B4-BE49-F238E27FC236}">
                <a16:creationId xmlns:a16="http://schemas.microsoft.com/office/drawing/2014/main" id="{1BD6B1AD-5979-47C5-80C8-22E358762DFF}"/>
              </a:ext>
            </a:extLst>
          </p:cNvPr>
          <p:cNvSpPr>
            <a:spLocks noChangeArrowheads="1" noChangeShapeType="1" noTextEdit="1"/>
          </p:cNvSpPr>
          <p:nvPr/>
        </p:nvSpPr>
        <p:spPr bwMode="auto">
          <a:xfrm>
            <a:off x="2095165" y="627647"/>
            <a:ext cx="5701047" cy="5619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ur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L</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ady &amp;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S</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nne’s </a:t>
            </a:r>
          </a:p>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OLSA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t>
            </a:r>
          </a:p>
        </p:txBody>
      </p:sp>
      <p:sp>
        <p:nvSpPr>
          <p:cNvPr id="17413" name="Rectangle 6">
            <a:extLst>
              <a:ext uri="{FF2B5EF4-FFF2-40B4-BE49-F238E27FC236}">
                <a16:creationId xmlns:a16="http://schemas.microsoft.com/office/drawing/2014/main" id="{A37B93C7-BCA7-410F-AE04-D63C4AB8B2D0}"/>
              </a:ext>
            </a:extLst>
          </p:cNvPr>
          <p:cNvSpPr>
            <a:spLocks noChangeArrowheads="1"/>
          </p:cNvSpPr>
          <p:nvPr/>
        </p:nvSpPr>
        <p:spPr bwMode="auto">
          <a:xfrm>
            <a:off x="862013" y="1609725"/>
            <a:ext cx="730726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u="sng" dirty="0">
                <a:solidFill>
                  <a:srgbClr val="FFFFFF"/>
                </a:solidFill>
                <a:latin typeface="Calibri" panose="020F0502020204030204" pitchFamily="34" charset="0"/>
                <a:cs typeface="Calibri" panose="020F0502020204030204" pitchFamily="34" charset="0"/>
              </a:rPr>
              <a:t>Behaviour system</a:t>
            </a:r>
          </a:p>
          <a:p>
            <a:pPr algn="ctr">
              <a:spcBef>
                <a:spcPct val="0"/>
              </a:spcBef>
              <a:buClrTx/>
              <a:buSzTx/>
              <a:buFontTx/>
              <a:buNone/>
            </a:pPr>
            <a:endParaRPr lang="en-GB" altLang="en-US" sz="800" u="sng" dirty="0">
              <a:solidFill>
                <a:srgbClr val="FFFFFF"/>
              </a:solidFill>
              <a:latin typeface="Calibri" panose="020F0502020204030204" pitchFamily="34" charset="0"/>
              <a:cs typeface="Calibri" panose="020F0502020204030204" pitchFamily="34" charset="0"/>
            </a:endParaRPr>
          </a:p>
          <a:p>
            <a:pPr algn="ctr">
              <a:spcBef>
                <a:spcPct val="0"/>
              </a:spcBef>
              <a:buClrTx/>
              <a:buSzTx/>
              <a:buFontTx/>
              <a:buNone/>
            </a:pPr>
            <a:r>
              <a:rPr lang="en-GB" altLang="en-US" sz="2400" dirty="0">
                <a:solidFill>
                  <a:srgbClr val="FFFFFF"/>
                </a:solidFill>
                <a:latin typeface="Calibri" panose="020F0502020204030204" pitchFamily="34" charset="0"/>
                <a:cs typeface="Calibri" panose="020F0502020204030204" pitchFamily="34" charset="0"/>
              </a:rPr>
              <a:t>We use the “Good to be Green” system. Yellow and red cards  (for poor behaviour) are logged and reported to you at the end of the year. Red and platinum cards trigger a parent hub message on the day they are given. Platinum cards are for outstanding behaviour.</a:t>
            </a:r>
          </a:p>
        </p:txBody>
      </p:sp>
      <p:sp>
        <p:nvSpPr>
          <p:cNvPr id="17414" name="Text Box 7">
            <a:extLst>
              <a:ext uri="{FF2B5EF4-FFF2-40B4-BE49-F238E27FC236}">
                <a16:creationId xmlns:a16="http://schemas.microsoft.com/office/drawing/2014/main" id="{3A5CE886-8CCF-4B5D-B335-EFEED02BA371}"/>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solidFill>
                <a:srgbClr val="000000"/>
              </a:solidFill>
            </a:endParaRPr>
          </a:p>
        </p:txBody>
      </p:sp>
      <p:pic>
        <p:nvPicPr>
          <p:cNvPr id="17415" name="Picture 11" descr="history_cuthbertsCross[1]">
            <a:extLst>
              <a:ext uri="{FF2B5EF4-FFF2-40B4-BE49-F238E27FC236}">
                <a16:creationId xmlns:a16="http://schemas.microsoft.com/office/drawing/2014/main" id="{D4E081A6-B1D8-4E4F-8602-E1B64828A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263525"/>
            <a:ext cx="8382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7416" name="Rectangle 12">
            <a:extLst>
              <a:ext uri="{FF2B5EF4-FFF2-40B4-BE49-F238E27FC236}">
                <a16:creationId xmlns:a16="http://schemas.microsoft.com/office/drawing/2014/main" id="{95E3A378-3DB5-48E7-9A0D-30C0DBF36C23}"/>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rgbClr val="FFFFFF"/>
                </a:solidFill>
                <a:latin typeface="Tahoma" panose="020B0604030504040204" pitchFamily="34" charset="0"/>
              </a:rPr>
              <a:t>Roman Catholic Diocese of Hexham and Newcastle</a:t>
            </a:r>
            <a:endParaRPr lang="en-US" altLang="en-US" sz="1400">
              <a:solidFill>
                <a:srgbClr val="FFFFFF"/>
              </a:solidFill>
              <a:latin typeface="Tahoma" panose="020B0604030504040204" pitchFamily="34" charset="0"/>
            </a:endParaRPr>
          </a:p>
          <a:p>
            <a:pPr algn="ctr">
              <a:spcBef>
                <a:spcPct val="0"/>
              </a:spcBef>
              <a:buClrTx/>
              <a:buSzTx/>
              <a:buFontTx/>
              <a:buNone/>
            </a:pPr>
            <a:r>
              <a:rPr lang="en-GB" altLang="en-US" sz="1800">
                <a:solidFill>
                  <a:srgbClr val="000000"/>
                </a:solidFill>
              </a:rPr>
              <a:t> </a:t>
            </a:r>
          </a:p>
        </p:txBody>
      </p:sp>
      <p:sp>
        <p:nvSpPr>
          <p:cNvPr id="90127" name="Rectangle 15">
            <a:extLst>
              <a:ext uri="{FF2B5EF4-FFF2-40B4-BE49-F238E27FC236}">
                <a16:creationId xmlns:a16="http://schemas.microsoft.com/office/drawing/2014/main" id="{D1095757-B66A-4F82-AB6B-35799491F319}"/>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rgbClr val="FFFFFF"/>
              </a:solidFill>
              <a:latin typeface="Tahoma" panose="020B0604030504040204" pitchFamily="34" charset="0"/>
            </a:endParaRPr>
          </a:p>
        </p:txBody>
      </p:sp>
      <p:pic>
        <p:nvPicPr>
          <p:cNvPr id="17418" name="Picture 17">
            <a:extLst>
              <a:ext uri="{FF2B5EF4-FFF2-40B4-BE49-F238E27FC236}">
                <a16:creationId xmlns:a16="http://schemas.microsoft.com/office/drawing/2014/main" id="{23967739-E920-4D80-835D-D9C350B6C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B005009-41C8-4006-95B3-27AB68FCE781}"/>
              </a:ext>
            </a:extLst>
          </p:cNvPr>
          <p:cNvPicPr>
            <a:picLocks noChangeAspect="1"/>
          </p:cNvPicPr>
          <p:nvPr/>
        </p:nvPicPr>
        <p:blipFill>
          <a:blip r:embed="rId5"/>
          <a:stretch>
            <a:fillRect/>
          </a:stretch>
        </p:blipFill>
        <p:spPr>
          <a:xfrm>
            <a:off x="6206514" y="4291789"/>
            <a:ext cx="1402502" cy="1402502"/>
          </a:xfrm>
          <a:prstGeom prst="rect">
            <a:avLst/>
          </a:prstGeom>
        </p:spPr>
      </p:pic>
      <p:pic>
        <p:nvPicPr>
          <p:cNvPr id="3" name="Picture 2">
            <a:extLst>
              <a:ext uri="{FF2B5EF4-FFF2-40B4-BE49-F238E27FC236}">
                <a16:creationId xmlns:a16="http://schemas.microsoft.com/office/drawing/2014/main" id="{96EFFE8E-1314-414C-95C2-B2CEAE2A3FC6}"/>
              </a:ext>
            </a:extLst>
          </p:cNvPr>
          <p:cNvPicPr>
            <a:picLocks noChangeAspect="1"/>
          </p:cNvPicPr>
          <p:nvPr/>
        </p:nvPicPr>
        <p:blipFill>
          <a:blip r:embed="rId6"/>
          <a:stretch>
            <a:fillRect/>
          </a:stretch>
        </p:blipFill>
        <p:spPr>
          <a:xfrm>
            <a:off x="1042376" y="4335534"/>
            <a:ext cx="1895109" cy="1358757"/>
          </a:xfrm>
          <a:prstGeom prst="rect">
            <a:avLst/>
          </a:prstGeom>
        </p:spPr>
      </p:pic>
      <p:pic>
        <p:nvPicPr>
          <p:cNvPr id="4" name="Picture 3">
            <a:extLst>
              <a:ext uri="{FF2B5EF4-FFF2-40B4-BE49-F238E27FC236}">
                <a16:creationId xmlns:a16="http://schemas.microsoft.com/office/drawing/2014/main" id="{9BFDAF59-7205-4833-9C81-8587827CB0D4}"/>
              </a:ext>
            </a:extLst>
          </p:cNvPr>
          <p:cNvPicPr>
            <a:picLocks noChangeAspect="1"/>
          </p:cNvPicPr>
          <p:nvPr/>
        </p:nvPicPr>
        <p:blipFill>
          <a:blip r:embed="rId7"/>
          <a:stretch>
            <a:fillRect/>
          </a:stretch>
        </p:blipFill>
        <p:spPr>
          <a:xfrm>
            <a:off x="3684342" y="4589147"/>
            <a:ext cx="1775315" cy="659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a:extLst>
              <a:ext uri="{FF2B5EF4-FFF2-40B4-BE49-F238E27FC236}">
                <a16:creationId xmlns:a16="http://schemas.microsoft.com/office/drawing/2014/main" id="{1956EA05-F523-4207-BB93-6C4E5F4540D4}"/>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15363" name="Rectangle 4">
            <a:extLst>
              <a:ext uri="{FF2B5EF4-FFF2-40B4-BE49-F238E27FC236}">
                <a16:creationId xmlns:a16="http://schemas.microsoft.com/office/drawing/2014/main" id="{F7FE9277-D0EB-41B9-A6A0-CC8C5AB953DB}"/>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5125" name="WordArt 5">
            <a:extLst>
              <a:ext uri="{FF2B5EF4-FFF2-40B4-BE49-F238E27FC236}">
                <a16:creationId xmlns:a16="http://schemas.microsoft.com/office/drawing/2014/main" id="{1BD6B1AD-5979-47C5-80C8-22E358762DFF}"/>
              </a:ext>
            </a:extLst>
          </p:cNvPr>
          <p:cNvSpPr>
            <a:spLocks noChangeArrowheads="1" noChangeShapeType="1" noTextEdit="1"/>
          </p:cNvSpPr>
          <p:nvPr/>
        </p:nvSpPr>
        <p:spPr bwMode="auto">
          <a:xfrm>
            <a:off x="2095165" y="627647"/>
            <a:ext cx="5701047" cy="5619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ur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L</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ady &amp;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S</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nne’s </a:t>
            </a:r>
          </a:p>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OLSA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t>
            </a:r>
          </a:p>
        </p:txBody>
      </p:sp>
      <p:sp>
        <p:nvSpPr>
          <p:cNvPr id="15365" name="Rectangle 6">
            <a:extLst>
              <a:ext uri="{FF2B5EF4-FFF2-40B4-BE49-F238E27FC236}">
                <a16:creationId xmlns:a16="http://schemas.microsoft.com/office/drawing/2014/main" id="{52A16CF1-CF7A-4902-97CA-DD6BADE2BEC0}"/>
              </a:ext>
            </a:extLst>
          </p:cNvPr>
          <p:cNvSpPr>
            <a:spLocks noChangeArrowheads="1"/>
          </p:cNvSpPr>
          <p:nvPr/>
        </p:nvSpPr>
        <p:spPr bwMode="auto">
          <a:xfrm>
            <a:off x="862013" y="1609725"/>
            <a:ext cx="7307262"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u="sng" dirty="0">
                <a:solidFill>
                  <a:srgbClr val="FFFFFF"/>
                </a:solidFill>
                <a:latin typeface="Calibri" panose="020F0502020204030204" pitchFamily="34" charset="0"/>
                <a:cs typeface="Calibri" panose="020F0502020204030204" pitchFamily="34" charset="0"/>
              </a:rPr>
              <a:t>Parent pay</a:t>
            </a:r>
          </a:p>
          <a:p>
            <a:pPr algn="ctr">
              <a:spcBef>
                <a:spcPct val="0"/>
              </a:spcBef>
              <a:buClrTx/>
              <a:buSzTx/>
              <a:buFontTx/>
              <a:buNone/>
            </a:pPr>
            <a:endParaRPr lang="en-GB" altLang="en-US" u="sng" dirty="0">
              <a:solidFill>
                <a:srgbClr val="FFFFFF"/>
              </a:solidFill>
              <a:latin typeface="Calibri" panose="020F0502020204030204" pitchFamily="34" charset="0"/>
              <a:cs typeface="Calibri" panose="020F0502020204030204" pitchFamily="34" charset="0"/>
            </a:endParaRPr>
          </a:p>
          <a:p>
            <a:pPr algn="ctr">
              <a:spcBef>
                <a:spcPct val="0"/>
              </a:spcBef>
              <a:buClrTx/>
              <a:buSzTx/>
              <a:buFontTx/>
              <a:buNone/>
            </a:pPr>
            <a:r>
              <a:rPr lang="en-GB" altLang="en-US" dirty="0">
                <a:solidFill>
                  <a:srgbClr val="FFFFFF"/>
                </a:solidFill>
                <a:latin typeface="Calibri" panose="020F0502020204030204" pitchFamily="34" charset="0"/>
                <a:cs typeface="Calibri" panose="020F0502020204030204" pitchFamily="34" charset="0"/>
              </a:rPr>
              <a:t>We are a cashless school and all payments to school must be made via our parent pay online channel. Everyone has had a code to access. If there are any difficulties, please see Mrs </a:t>
            </a:r>
            <a:r>
              <a:rPr lang="en-GB" altLang="en-US" dirty="0" err="1">
                <a:solidFill>
                  <a:srgbClr val="FFFFFF"/>
                </a:solidFill>
                <a:latin typeface="Calibri" panose="020F0502020204030204" pitchFamily="34" charset="0"/>
                <a:cs typeface="Calibri" panose="020F0502020204030204" pitchFamily="34" charset="0"/>
              </a:rPr>
              <a:t>Clennell</a:t>
            </a:r>
            <a:r>
              <a:rPr lang="en-GB" altLang="en-US" dirty="0">
                <a:solidFill>
                  <a:srgbClr val="FFFFFF"/>
                </a:solidFill>
                <a:latin typeface="Calibri" panose="020F0502020204030204" pitchFamily="34" charset="0"/>
                <a:cs typeface="Calibri" panose="020F0502020204030204" pitchFamily="34" charset="0"/>
              </a:rPr>
              <a:t>.</a:t>
            </a:r>
          </a:p>
          <a:p>
            <a:pPr algn="ctr">
              <a:spcBef>
                <a:spcPct val="0"/>
              </a:spcBef>
              <a:buClrTx/>
              <a:buSzTx/>
              <a:buFontTx/>
              <a:buNone/>
            </a:pPr>
            <a:endParaRPr lang="en-GB" altLang="en-US" u="sng" dirty="0">
              <a:solidFill>
                <a:srgbClr val="FFFFFF"/>
              </a:solidFill>
              <a:latin typeface="Comic Sans MS" panose="030F0702030302020204" pitchFamily="66" charset="0"/>
            </a:endParaRPr>
          </a:p>
        </p:txBody>
      </p:sp>
      <p:sp>
        <p:nvSpPr>
          <p:cNvPr id="15366" name="Text Box 7">
            <a:extLst>
              <a:ext uri="{FF2B5EF4-FFF2-40B4-BE49-F238E27FC236}">
                <a16:creationId xmlns:a16="http://schemas.microsoft.com/office/drawing/2014/main" id="{73F5FBDA-A187-4AA8-8A45-7590B7955907}"/>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solidFill>
                <a:srgbClr val="000000"/>
              </a:solidFill>
            </a:endParaRPr>
          </a:p>
        </p:txBody>
      </p:sp>
      <p:pic>
        <p:nvPicPr>
          <p:cNvPr id="15367" name="Picture 11" descr="history_cuthbertsCross[1]">
            <a:extLst>
              <a:ext uri="{FF2B5EF4-FFF2-40B4-BE49-F238E27FC236}">
                <a16:creationId xmlns:a16="http://schemas.microsoft.com/office/drawing/2014/main" id="{19220548-7105-473E-A56B-C7D1AFD58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263525"/>
            <a:ext cx="8382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5368" name="Rectangle 12">
            <a:extLst>
              <a:ext uri="{FF2B5EF4-FFF2-40B4-BE49-F238E27FC236}">
                <a16:creationId xmlns:a16="http://schemas.microsoft.com/office/drawing/2014/main" id="{5259BA04-EFAE-4E4C-8E47-2256F6230470}"/>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rgbClr val="FFFFFF"/>
                </a:solidFill>
                <a:latin typeface="Tahoma" panose="020B0604030504040204" pitchFamily="34" charset="0"/>
              </a:rPr>
              <a:t>Roman Catholic Diocese of Hexham and Newcastle</a:t>
            </a:r>
            <a:endParaRPr lang="en-US" altLang="en-US" sz="1400">
              <a:solidFill>
                <a:srgbClr val="FFFFFF"/>
              </a:solidFill>
              <a:latin typeface="Tahoma" panose="020B0604030504040204" pitchFamily="34" charset="0"/>
            </a:endParaRPr>
          </a:p>
          <a:p>
            <a:pPr algn="ctr">
              <a:spcBef>
                <a:spcPct val="0"/>
              </a:spcBef>
              <a:buClrTx/>
              <a:buSzTx/>
              <a:buFontTx/>
              <a:buNone/>
            </a:pPr>
            <a:r>
              <a:rPr lang="en-GB" altLang="en-US" sz="1800">
                <a:solidFill>
                  <a:srgbClr val="000000"/>
                </a:solidFill>
              </a:rPr>
              <a:t> </a:t>
            </a:r>
          </a:p>
        </p:txBody>
      </p:sp>
      <p:sp>
        <p:nvSpPr>
          <p:cNvPr id="90127" name="Rectangle 15">
            <a:extLst>
              <a:ext uri="{FF2B5EF4-FFF2-40B4-BE49-F238E27FC236}">
                <a16:creationId xmlns:a16="http://schemas.microsoft.com/office/drawing/2014/main" id="{9C3395BC-E1C4-46F7-9E3C-C7921B3F2703}"/>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rgbClr val="FFFFFF"/>
              </a:solidFill>
              <a:latin typeface="Tahoma" panose="020B0604030504040204" pitchFamily="34" charset="0"/>
            </a:endParaRPr>
          </a:p>
        </p:txBody>
      </p:sp>
      <p:pic>
        <p:nvPicPr>
          <p:cNvPr id="15370" name="Picture 17">
            <a:extLst>
              <a:ext uri="{FF2B5EF4-FFF2-40B4-BE49-F238E27FC236}">
                <a16:creationId xmlns:a16="http://schemas.microsoft.com/office/drawing/2014/main" id="{76B1965B-0C89-4BBF-B836-6DDF206514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3F31ACA-670A-4815-8A70-A3EC18B444A0}"/>
              </a:ext>
            </a:extLst>
          </p:cNvPr>
          <p:cNvPicPr>
            <a:picLocks noChangeAspect="1"/>
          </p:cNvPicPr>
          <p:nvPr/>
        </p:nvPicPr>
        <p:blipFill>
          <a:blip r:embed="rId5"/>
          <a:stretch>
            <a:fillRect/>
          </a:stretch>
        </p:blipFill>
        <p:spPr>
          <a:xfrm>
            <a:off x="6710289" y="4686241"/>
            <a:ext cx="1458986" cy="941281"/>
          </a:xfrm>
          <a:prstGeom prst="rect">
            <a:avLst/>
          </a:prstGeom>
        </p:spPr>
      </p:pic>
      <p:pic>
        <p:nvPicPr>
          <p:cNvPr id="3" name="Picture 2">
            <a:extLst>
              <a:ext uri="{FF2B5EF4-FFF2-40B4-BE49-F238E27FC236}">
                <a16:creationId xmlns:a16="http://schemas.microsoft.com/office/drawing/2014/main" id="{DEE43911-735C-416F-B2CD-3F8EE469B7B5}"/>
              </a:ext>
            </a:extLst>
          </p:cNvPr>
          <p:cNvPicPr>
            <a:picLocks noChangeAspect="1"/>
          </p:cNvPicPr>
          <p:nvPr/>
        </p:nvPicPr>
        <p:blipFill>
          <a:blip r:embed="rId6"/>
          <a:stretch>
            <a:fillRect/>
          </a:stretch>
        </p:blipFill>
        <p:spPr>
          <a:xfrm>
            <a:off x="2095165" y="1589454"/>
            <a:ext cx="986057" cy="9860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7E9495ED-E07A-4D3F-A01C-43FE7670DC99}"/>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23555" name="Rectangle 4">
            <a:extLst>
              <a:ext uri="{FF2B5EF4-FFF2-40B4-BE49-F238E27FC236}">
                <a16:creationId xmlns:a16="http://schemas.microsoft.com/office/drawing/2014/main" id="{831E8C6B-9686-4D52-AC35-D3788BDFA0E0}"/>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5125" name="WordArt 5">
            <a:extLst>
              <a:ext uri="{FF2B5EF4-FFF2-40B4-BE49-F238E27FC236}">
                <a16:creationId xmlns:a16="http://schemas.microsoft.com/office/drawing/2014/main" id="{1BD6B1AD-5979-47C5-80C8-22E358762DFF}"/>
              </a:ext>
            </a:extLst>
          </p:cNvPr>
          <p:cNvSpPr>
            <a:spLocks noChangeArrowheads="1" noChangeShapeType="1" noTextEdit="1"/>
          </p:cNvSpPr>
          <p:nvPr/>
        </p:nvSpPr>
        <p:spPr bwMode="auto">
          <a:xfrm>
            <a:off x="2095165" y="627647"/>
            <a:ext cx="5701047" cy="5619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ur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L</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ady &amp;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S</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nne’s </a:t>
            </a:r>
          </a:p>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OLSA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t>
            </a:r>
          </a:p>
        </p:txBody>
      </p:sp>
      <p:sp>
        <p:nvSpPr>
          <p:cNvPr id="23557" name="Rectangle 6">
            <a:extLst>
              <a:ext uri="{FF2B5EF4-FFF2-40B4-BE49-F238E27FC236}">
                <a16:creationId xmlns:a16="http://schemas.microsoft.com/office/drawing/2014/main" id="{72E9D68C-0F3C-47D2-A39A-870E4FFD70FD}"/>
              </a:ext>
            </a:extLst>
          </p:cNvPr>
          <p:cNvSpPr>
            <a:spLocks noChangeArrowheads="1"/>
          </p:cNvSpPr>
          <p:nvPr/>
        </p:nvSpPr>
        <p:spPr bwMode="auto">
          <a:xfrm>
            <a:off x="862013" y="1609725"/>
            <a:ext cx="7307262"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u="sng" dirty="0">
                <a:solidFill>
                  <a:srgbClr val="FFFFFF"/>
                </a:solidFill>
                <a:latin typeface="Calibri" panose="020F0502020204030204" pitchFamily="34" charset="0"/>
                <a:cs typeface="Calibri" panose="020F0502020204030204" pitchFamily="34" charset="0"/>
              </a:rPr>
              <a:t>Website</a:t>
            </a:r>
          </a:p>
          <a:p>
            <a:pPr algn="ctr">
              <a:spcBef>
                <a:spcPct val="0"/>
              </a:spcBef>
              <a:buClrTx/>
              <a:buSzTx/>
              <a:buFontTx/>
              <a:buNone/>
            </a:pPr>
            <a:endParaRPr lang="en-GB" altLang="en-US" u="sng" dirty="0">
              <a:solidFill>
                <a:srgbClr val="FFFFFF"/>
              </a:solidFill>
              <a:latin typeface="Calibri" panose="020F0502020204030204" pitchFamily="34" charset="0"/>
              <a:cs typeface="Calibri" panose="020F0502020204030204" pitchFamily="34" charset="0"/>
            </a:endParaRPr>
          </a:p>
          <a:p>
            <a:pPr algn="ctr">
              <a:spcBef>
                <a:spcPct val="0"/>
              </a:spcBef>
              <a:buClrTx/>
              <a:buSzTx/>
              <a:buFontTx/>
              <a:buNone/>
            </a:pPr>
            <a:r>
              <a:rPr lang="en-GB" altLang="en-US" sz="2800" dirty="0">
                <a:solidFill>
                  <a:srgbClr val="FFFFFF"/>
                </a:solidFill>
                <a:latin typeface="Calibri" panose="020F0502020204030204" pitchFamily="34" charset="0"/>
                <a:cs typeface="Calibri" panose="020F0502020204030204" pitchFamily="34" charset="0"/>
              </a:rPr>
              <a:t>Please check our website </a:t>
            </a:r>
            <a:r>
              <a:rPr lang="en-GB" altLang="en-US" sz="2800" dirty="0">
                <a:solidFill>
                  <a:srgbClr val="C000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www.olsa.org.uk</a:t>
            </a:r>
            <a:r>
              <a:rPr lang="en-GB" altLang="en-US" sz="2800" dirty="0">
                <a:solidFill>
                  <a:srgbClr val="C00000"/>
                </a:solidFill>
                <a:latin typeface="Calibri" panose="020F0502020204030204" pitchFamily="34" charset="0"/>
                <a:cs typeface="Calibri" panose="020F0502020204030204" pitchFamily="34" charset="0"/>
              </a:rPr>
              <a:t>  </a:t>
            </a:r>
            <a:r>
              <a:rPr lang="en-GB" altLang="en-US" sz="2800" dirty="0">
                <a:solidFill>
                  <a:srgbClr val="FFFFFF"/>
                </a:solidFill>
                <a:latin typeface="Calibri" panose="020F0502020204030204" pitchFamily="34" charset="0"/>
                <a:cs typeface="Calibri" panose="020F0502020204030204" pitchFamily="34" charset="0"/>
              </a:rPr>
              <a:t>regularly for all calendar events and information about your child e.g. via the class blogs. </a:t>
            </a:r>
          </a:p>
          <a:p>
            <a:pPr algn="ctr">
              <a:spcBef>
                <a:spcPct val="0"/>
              </a:spcBef>
              <a:buClrTx/>
              <a:buSzTx/>
              <a:buFontTx/>
              <a:buNone/>
            </a:pPr>
            <a:r>
              <a:rPr lang="en-GB" altLang="en-US" sz="2800" dirty="0">
                <a:solidFill>
                  <a:srgbClr val="FFFFFF"/>
                </a:solidFill>
                <a:latin typeface="Calibri" panose="020F0502020204030204" pitchFamily="34" charset="0"/>
                <a:cs typeface="Calibri" panose="020F0502020204030204" pitchFamily="34" charset="0"/>
              </a:rPr>
              <a:t>Mr. O’Brien posts a weekly message and there is a wealth of information about the school.</a:t>
            </a:r>
          </a:p>
          <a:p>
            <a:pPr algn="ctr">
              <a:spcBef>
                <a:spcPct val="0"/>
              </a:spcBef>
              <a:buClrTx/>
              <a:buSzTx/>
              <a:buFontTx/>
              <a:buNone/>
            </a:pPr>
            <a:endParaRPr lang="en-GB" altLang="en-US" dirty="0">
              <a:solidFill>
                <a:srgbClr val="FFFFFF"/>
              </a:solidFill>
              <a:latin typeface="Comic Sans MS" panose="030F0702030302020204" pitchFamily="66" charset="0"/>
            </a:endParaRPr>
          </a:p>
        </p:txBody>
      </p:sp>
      <p:sp>
        <p:nvSpPr>
          <p:cNvPr id="23558" name="Text Box 7">
            <a:extLst>
              <a:ext uri="{FF2B5EF4-FFF2-40B4-BE49-F238E27FC236}">
                <a16:creationId xmlns:a16="http://schemas.microsoft.com/office/drawing/2014/main" id="{95270012-B3B5-4FDB-874F-5539C775DDEE}"/>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solidFill>
                <a:srgbClr val="000000"/>
              </a:solidFill>
            </a:endParaRPr>
          </a:p>
        </p:txBody>
      </p:sp>
      <p:pic>
        <p:nvPicPr>
          <p:cNvPr id="23559" name="Picture 11" descr="history_cuthbertsCross[1]">
            <a:extLst>
              <a:ext uri="{FF2B5EF4-FFF2-40B4-BE49-F238E27FC236}">
                <a16:creationId xmlns:a16="http://schemas.microsoft.com/office/drawing/2014/main" id="{B66E1122-35B3-4361-8316-F0AF56BCD1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825" y="263525"/>
            <a:ext cx="8382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3560" name="Rectangle 12">
            <a:extLst>
              <a:ext uri="{FF2B5EF4-FFF2-40B4-BE49-F238E27FC236}">
                <a16:creationId xmlns:a16="http://schemas.microsoft.com/office/drawing/2014/main" id="{A581DFA5-2AC9-44DF-9843-45BB8BE2AA54}"/>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rgbClr val="FFFFFF"/>
                </a:solidFill>
                <a:latin typeface="Tahoma" panose="020B0604030504040204" pitchFamily="34" charset="0"/>
              </a:rPr>
              <a:t>Roman Catholic Diocese of Hexham and Newcastle</a:t>
            </a:r>
            <a:endParaRPr lang="en-US" altLang="en-US" sz="1400">
              <a:solidFill>
                <a:srgbClr val="FFFFFF"/>
              </a:solidFill>
              <a:latin typeface="Tahoma" panose="020B0604030504040204" pitchFamily="34" charset="0"/>
            </a:endParaRPr>
          </a:p>
          <a:p>
            <a:pPr algn="ctr">
              <a:spcBef>
                <a:spcPct val="0"/>
              </a:spcBef>
              <a:buClrTx/>
              <a:buSzTx/>
              <a:buFontTx/>
              <a:buNone/>
            </a:pPr>
            <a:r>
              <a:rPr lang="en-GB" altLang="en-US" sz="1800">
                <a:solidFill>
                  <a:srgbClr val="000000"/>
                </a:solidFill>
              </a:rPr>
              <a:t> </a:t>
            </a:r>
          </a:p>
        </p:txBody>
      </p:sp>
      <p:sp>
        <p:nvSpPr>
          <p:cNvPr id="90127" name="Rectangle 15">
            <a:extLst>
              <a:ext uri="{FF2B5EF4-FFF2-40B4-BE49-F238E27FC236}">
                <a16:creationId xmlns:a16="http://schemas.microsoft.com/office/drawing/2014/main" id="{99E71482-822D-4CA7-A18F-B9B22B9FA0F4}"/>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rgbClr val="FFFFFF"/>
              </a:solidFill>
              <a:latin typeface="Tahoma" panose="020B0604030504040204" pitchFamily="34" charset="0"/>
            </a:endParaRPr>
          </a:p>
        </p:txBody>
      </p:sp>
      <p:pic>
        <p:nvPicPr>
          <p:cNvPr id="23562" name="Picture 17">
            <a:extLst>
              <a:ext uri="{FF2B5EF4-FFF2-40B4-BE49-F238E27FC236}">
                <a16:creationId xmlns:a16="http://schemas.microsoft.com/office/drawing/2014/main" id="{6D107B67-2ACF-4B7D-8C2B-00FA822FD9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910714E-EAE5-4B65-A75B-5AF2446837B6}"/>
              </a:ext>
            </a:extLst>
          </p:cNvPr>
          <p:cNvPicPr>
            <a:picLocks noChangeAspect="1"/>
          </p:cNvPicPr>
          <p:nvPr/>
        </p:nvPicPr>
        <p:blipFill rotWithShape="1">
          <a:blip r:embed="rId6"/>
          <a:srcRect l="3680" t="14612" r="4308" b="56269"/>
          <a:stretch/>
        </p:blipFill>
        <p:spPr>
          <a:xfrm>
            <a:off x="1486932" y="4837174"/>
            <a:ext cx="6057424" cy="10777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a:extLst>
              <a:ext uri="{FF2B5EF4-FFF2-40B4-BE49-F238E27FC236}">
                <a16:creationId xmlns:a16="http://schemas.microsoft.com/office/drawing/2014/main" id="{C9DCC923-FEAB-4282-A9E1-4BA88F7EDB6B}"/>
              </a:ext>
            </a:extLst>
          </p:cNvPr>
          <p:cNvSpPr>
            <a:spLocks noChangeArrowheads="1"/>
          </p:cNvSpPr>
          <p:nvPr/>
        </p:nvSpPr>
        <p:spPr bwMode="auto">
          <a:xfrm>
            <a:off x="611188" y="1449582"/>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3315" name="Rectangle 4">
            <a:extLst>
              <a:ext uri="{FF2B5EF4-FFF2-40B4-BE49-F238E27FC236}">
                <a16:creationId xmlns:a16="http://schemas.microsoft.com/office/drawing/2014/main" id="{CEE7DE43-003B-4E29-8E22-CFF5695969E0}"/>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125" name="WordArt 5">
            <a:extLst>
              <a:ext uri="{FF2B5EF4-FFF2-40B4-BE49-F238E27FC236}">
                <a16:creationId xmlns:a16="http://schemas.microsoft.com/office/drawing/2014/main" id="{1BD6B1AD-5979-47C5-80C8-22E358762DFF}"/>
              </a:ext>
            </a:extLst>
          </p:cNvPr>
          <p:cNvSpPr>
            <a:spLocks noChangeArrowheads="1" noChangeShapeType="1" noTextEdit="1"/>
          </p:cNvSpPr>
          <p:nvPr/>
        </p:nvSpPr>
        <p:spPr bwMode="auto">
          <a:xfrm>
            <a:off x="2095165" y="627647"/>
            <a:ext cx="5701047" cy="5619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ur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L</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ady &amp;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S</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nne’s </a:t>
            </a:r>
          </a:p>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OLSA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t>
            </a:r>
          </a:p>
        </p:txBody>
      </p:sp>
      <p:sp>
        <p:nvSpPr>
          <p:cNvPr id="13317" name="Rectangle 6">
            <a:extLst>
              <a:ext uri="{FF2B5EF4-FFF2-40B4-BE49-F238E27FC236}">
                <a16:creationId xmlns:a16="http://schemas.microsoft.com/office/drawing/2014/main" id="{0C9ABB87-7BDD-497E-9DA8-C003D9D45861}"/>
              </a:ext>
            </a:extLst>
          </p:cNvPr>
          <p:cNvSpPr>
            <a:spLocks noChangeArrowheads="1"/>
          </p:cNvSpPr>
          <p:nvPr/>
        </p:nvSpPr>
        <p:spPr bwMode="auto">
          <a:xfrm>
            <a:off x="684212" y="1703517"/>
            <a:ext cx="7597775"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u="sng" dirty="0">
                <a:solidFill>
                  <a:schemeClr val="tx2"/>
                </a:solidFill>
                <a:latin typeface="Calibri" panose="020F0502020204030204" pitchFamily="34" charset="0"/>
                <a:cs typeface="Calibri" panose="020F0502020204030204" pitchFamily="34" charset="0"/>
              </a:rPr>
              <a:t>Welcome to Year 2 </a:t>
            </a:r>
          </a:p>
          <a:p>
            <a:pPr algn="ctr">
              <a:spcBef>
                <a:spcPct val="0"/>
              </a:spcBef>
              <a:buClrTx/>
              <a:buSzTx/>
              <a:buFontTx/>
              <a:buNone/>
            </a:pPr>
            <a:endParaRPr lang="en-GB" altLang="en-US" u="sng" dirty="0">
              <a:solidFill>
                <a:schemeClr val="tx2"/>
              </a:solidFill>
              <a:latin typeface="Calibri" panose="020F0502020204030204" pitchFamily="34" charset="0"/>
              <a:cs typeface="Calibri" panose="020F0502020204030204" pitchFamily="34" charset="0"/>
            </a:endParaRPr>
          </a:p>
          <a:p>
            <a:pPr algn="ctr">
              <a:spcBef>
                <a:spcPct val="0"/>
              </a:spcBef>
              <a:buClrTx/>
              <a:buSzTx/>
              <a:buFontTx/>
              <a:buNone/>
            </a:pPr>
            <a:r>
              <a:rPr lang="en-GB" altLang="en-US" sz="2800" dirty="0">
                <a:solidFill>
                  <a:schemeClr val="tx2"/>
                </a:solidFill>
                <a:latin typeface="Calibri" panose="020F0502020204030204" pitchFamily="34" charset="0"/>
                <a:cs typeface="Calibri" panose="020F0502020204030204" pitchFamily="34" charset="0"/>
              </a:rPr>
              <a:t>We are so excited to be welcoming your children into our classroom. </a:t>
            </a:r>
          </a:p>
          <a:p>
            <a:pPr algn="ctr">
              <a:spcBef>
                <a:spcPct val="0"/>
              </a:spcBef>
              <a:buClrTx/>
              <a:buSzTx/>
              <a:buFontTx/>
              <a:buNone/>
            </a:pPr>
            <a:r>
              <a:rPr lang="en-GB" altLang="en-US" sz="2800" dirty="0">
                <a:solidFill>
                  <a:schemeClr val="tx2"/>
                </a:solidFill>
                <a:latin typeface="Calibri" panose="020F0502020204030204" pitchFamily="34" charset="0"/>
                <a:cs typeface="Calibri" panose="020F0502020204030204" pitchFamily="34" charset="0"/>
              </a:rPr>
              <a:t>These are the names of your child’s teachers this year.</a:t>
            </a:r>
          </a:p>
          <a:p>
            <a:pPr algn="ctr">
              <a:spcBef>
                <a:spcPct val="0"/>
              </a:spcBef>
              <a:buClrTx/>
              <a:buSzTx/>
              <a:buFontTx/>
              <a:buNone/>
            </a:pPr>
            <a:r>
              <a:rPr lang="en-GB" altLang="en-US" sz="2800" dirty="0">
                <a:solidFill>
                  <a:schemeClr val="tx2"/>
                </a:solidFill>
                <a:latin typeface="Calibri" panose="020F0502020204030204" pitchFamily="34" charset="0"/>
                <a:cs typeface="Calibri" panose="020F0502020204030204" pitchFamily="34" charset="0"/>
              </a:rPr>
              <a:t> </a:t>
            </a:r>
            <a:r>
              <a:rPr lang="en-GB" altLang="en-US" sz="2800" dirty="0">
                <a:solidFill>
                  <a:srgbClr val="FFFF00"/>
                </a:solidFill>
                <a:latin typeface="Calibri" panose="020F0502020204030204" pitchFamily="34" charset="0"/>
                <a:cs typeface="Calibri" panose="020F0502020204030204" pitchFamily="34" charset="0"/>
              </a:rPr>
              <a:t>Miss Justice		Miss Seddon</a:t>
            </a:r>
          </a:p>
          <a:p>
            <a:pPr algn="ctr">
              <a:spcBef>
                <a:spcPct val="0"/>
              </a:spcBef>
              <a:buClrTx/>
              <a:buSzTx/>
              <a:buFontTx/>
              <a:buNone/>
            </a:pPr>
            <a:r>
              <a:rPr lang="en-GB" altLang="en-US" sz="2800" dirty="0">
                <a:solidFill>
                  <a:srgbClr val="FFFF00"/>
                </a:solidFill>
                <a:latin typeface="Calibri" panose="020F0502020204030204" pitchFamily="34" charset="0"/>
                <a:cs typeface="Calibri" panose="020F0502020204030204" pitchFamily="34" charset="0"/>
              </a:rPr>
              <a:t>Mr Ramsey	</a:t>
            </a:r>
            <a:r>
              <a:rPr lang="en-GB" altLang="en-US" sz="2800" dirty="0">
                <a:solidFill>
                  <a:schemeClr val="tx2"/>
                </a:solidFill>
                <a:latin typeface="Calibri" panose="020F0502020204030204" pitchFamily="34" charset="0"/>
                <a:cs typeface="Calibri" panose="020F0502020204030204" pitchFamily="34" charset="0"/>
              </a:rPr>
              <a:t>	</a:t>
            </a:r>
            <a:r>
              <a:rPr lang="en-GB" altLang="en-US" sz="2800" dirty="0">
                <a:solidFill>
                  <a:srgbClr val="FFFF00"/>
                </a:solidFill>
                <a:latin typeface="Calibri" panose="020F0502020204030204" pitchFamily="34" charset="0"/>
                <a:cs typeface="Calibri" panose="020F0502020204030204" pitchFamily="34" charset="0"/>
              </a:rPr>
              <a:t>Mr </a:t>
            </a:r>
            <a:r>
              <a:rPr lang="en-GB" altLang="en-US" sz="2800" dirty="0" err="1">
                <a:solidFill>
                  <a:srgbClr val="FFFF00"/>
                </a:solidFill>
                <a:latin typeface="Calibri" panose="020F0502020204030204" pitchFamily="34" charset="0"/>
                <a:cs typeface="Calibri" panose="020F0502020204030204" pitchFamily="34" charset="0"/>
              </a:rPr>
              <a:t>Emson</a:t>
            </a:r>
            <a:endParaRPr lang="en-GB" altLang="en-US" sz="2800" dirty="0">
              <a:solidFill>
                <a:srgbClr val="FFFF00"/>
              </a:solidFill>
              <a:latin typeface="Calibri" panose="020F0502020204030204" pitchFamily="34" charset="0"/>
              <a:cs typeface="Calibri" panose="020F0502020204030204" pitchFamily="34" charset="0"/>
            </a:endParaRPr>
          </a:p>
        </p:txBody>
      </p:sp>
      <p:sp>
        <p:nvSpPr>
          <p:cNvPr id="13318" name="Text Box 7">
            <a:extLst>
              <a:ext uri="{FF2B5EF4-FFF2-40B4-BE49-F238E27FC236}">
                <a16:creationId xmlns:a16="http://schemas.microsoft.com/office/drawing/2014/main" id="{9A879D43-1421-4094-B69E-636EB4CC46A4}"/>
              </a:ext>
            </a:extLst>
          </p:cNvPr>
          <p:cNvSpPr txBox="1">
            <a:spLocks noChangeArrowheads="1"/>
          </p:cNvSpPr>
          <p:nvPr/>
        </p:nvSpPr>
        <p:spPr bwMode="auto">
          <a:xfrm>
            <a:off x="780208" y="4449122"/>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pic>
        <p:nvPicPr>
          <p:cNvPr id="13319" name="Picture 11" descr="history_cuthbertsCross[1]">
            <a:extLst>
              <a:ext uri="{FF2B5EF4-FFF2-40B4-BE49-F238E27FC236}">
                <a16:creationId xmlns:a16="http://schemas.microsoft.com/office/drawing/2014/main" id="{FF63CB19-FD93-4EC4-896C-2BD3BE091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263525"/>
            <a:ext cx="8382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320" name="Rectangle 12">
            <a:extLst>
              <a:ext uri="{FF2B5EF4-FFF2-40B4-BE49-F238E27FC236}">
                <a16:creationId xmlns:a16="http://schemas.microsoft.com/office/drawing/2014/main" id="{BE814D76-4942-4870-8C88-A581F3012136}"/>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sp>
        <p:nvSpPr>
          <p:cNvPr id="90127" name="Rectangle 15">
            <a:extLst>
              <a:ext uri="{FF2B5EF4-FFF2-40B4-BE49-F238E27FC236}">
                <a16:creationId xmlns:a16="http://schemas.microsoft.com/office/drawing/2014/main" id="{FBE142A6-4CA6-4023-B02D-8D05327C4751}"/>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13322" name="Picture 17">
            <a:extLst>
              <a:ext uri="{FF2B5EF4-FFF2-40B4-BE49-F238E27FC236}">
                <a16:creationId xmlns:a16="http://schemas.microsoft.com/office/drawing/2014/main" id="{6A2CEBED-D97A-4C91-AF6C-1DB3466E71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34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a:extLst>
              <a:ext uri="{FF2B5EF4-FFF2-40B4-BE49-F238E27FC236}">
                <a16:creationId xmlns:a16="http://schemas.microsoft.com/office/drawing/2014/main" id="{C9DCC923-FEAB-4282-A9E1-4BA88F7EDB6B}"/>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3315" name="Rectangle 4">
            <a:extLst>
              <a:ext uri="{FF2B5EF4-FFF2-40B4-BE49-F238E27FC236}">
                <a16:creationId xmlns:a16="http://schemas.microsoft.com/office/drawing/2014/main" id="{CEE7DE43-003B-4E29-8E22-CFF5695969E0}"/>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125" name="WordArt 5">
            <a:extLst>
              <a:ext uri="{FF2B5EF4-FFF2-40B4-BE49-F238E27FC236}">
                <a16:creationId xmlns:a16="http://schemas.microsoft.com/office/drawing/2014/main" id="{1BD6B1AD-5979-47C5-80C8-22E358762DFF}"/>
              </a:ext>
            </a:extLst>
          </p:cNvPr>
          <p:cNvSpPr>
            <a:spLocks noChangeArrowheads="1" noChangeShapeType="1" noTextEdit="1"/>
          </p:cNvSpPr>
          <p:nvPr/>
        </p:nvSpPr>
        <p:spPr bwMode="auto">
          <a:xfrm>
            <a:off x="2095165" y="627647"/>
            <a:ext cx="5701047" cy="5619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ur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L</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ady &amp;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S</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nne’s </a:t>
            </a:r>
          </a:p>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OLSA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t>
            </a:r>
          </a:p>
        </p:txBody>
      </p:sp>
      <p:sp>
        <p:nvSpPr>
          <p:cNvPr id="13317" name="Rectangle 6">
            <a:extLst>
              <a:ext uri="{FF2B5EF4-FFF2-40B4-BE49-F238E27FC236}">
                <a16:creationId xmlns:a16="http://schemas.microsoft.com/office/drawing/2014/main" id="{0C9ABB87-7BDD-497E-9DA8-C003D9D45861}"/>
              </a:ext>
            </a:extLst>
          </p:cNvPr>
          <p:cNvSpPr>
            <a:spLocks noChangeArrowheads="1"/>
          </p:cNvSpPr>
          <p:nvPr/>
        </p:nvSpPr>
        <p:spPr bwMode="auto">
          <a:xfrm>
            <a:off x="684212" y="1703517"/>
            <a:ext cx="7597775"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u="sng" dirty="0">
                <a:solidFill>
                  <a:schemeClr val="tx2"/>
                </a:solidFill>
                <a:latin typeface="Calibri" panose="020F0502020204030204" pitchFamily="34" charset="0"/>
                <a:cs typeface="Calibri" panose="020F0502020204030204" pitchFamily="34" charset="0"/>
              </a:rPr>
              <a:t>Parent hub</a:t>
            </a:r>
          </a:p>
          <a:p>
            <a:pPr algn="ctr">
              <a:spcBef>
                <a:spcPct val="0"/>
              </a:spcBef>
              <a:buClrTx/>
              <a:buSzTx/>
              <a:buFontTx/>
              <a:buNone/>
            </a:pPr>
            <a:endParaRPr lang="en-GB" altLang="en-US" u="sng" dirty="0">
              <a:solidFill>
                <a:schemeClr val="tx2"/>
              </a:solidFill>
              <a:latin typeface="Calibri" panose="020F0502020204030204" pitchFamily="34" charset="0"/>
              <a:cs typeface="Calibri" panose="020F0502020204030204" pitchFamily="34" charset="0"/>
            </a:endParaRPr>
          </a:p>
          <a:p>
            <a:pPr algn="ctr">
              <a:spcBef>
                <a:spcPct val="0"/>
              </a:spcBef>
              <a:buClrTx/>
              <a:buSzTx/>
              <a:buFontTx/>
              <a:buNone/>
            </a:pPr>
            <a:r>
              <a:rPr lang="en-GB" altLang="en-US" sz="2800" dirty="0">
                <a:solidFill>
                  <a:schemeClr val="tx2"/>
                </a:solidFill>
                <a:latin typeface="Calibri" panose="020F0502020204030204" pitchFamily="34" charset="0"/>
                <a:cs typeface="Calibri" panose="020F0502020204030204" pitchFamily="34" charset="0"/>
              </a:rPr>
              <a:t>This is our main method of communication with parents. It is very easy to use please download the app to any smart phone or device.</a:t>
            </a:r>
          </a:p>
        </p:txBody>
      </p:sp>
      <p:sp>
        <p:nvSpPr>
          <p:cNvPr id="13318" name="Text Box 7">
            <a:extLst>
              <a:ext uri="{FF2B5EF4-FFF2-40B4-BE49-F238E27FC236}">
                <a16:creationId xmlns:a16="http://schemas.microsoft.com/office/drawing/2014/main" id="{9A879D43-1421-4094-B69E-636EB4CC46A4}"/>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pic>
        <p:nvPicPr>
          <p:cNvPr id="13319" name="Picture 11" descr="history_cuthbertsCross[1]">
            <a:extLst>
              <a:ext uri="{FF2B5EF4-FFF2-40B4-BE49-F238E27FC236}">
                <a16:creationId xmlns:a16="http://schemas.microsoft.com/office/drawing/2014/main" id="{FF63CB19-FD93-4EC4-896C-2BD3BE091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263525"/>
            <a:ext cx="8382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320" name="Rectangle 12">
            <a:extLst>
              <a:ext uri="{FF2B5EF4-FFF2-40B4-BE49-F238E27FC236}">
                <a16:creationId xmlns:a16="http://schemas.microsoft.com/office/drawing/2014/main" id="{BE814D76-4942-4870-8C88-A581F3012136}"/>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sp>
        <p:nvSpPr>
          <p:cNvPr id="90127" name="Rectangle 15">
            <a:extLst>
              <a:ext uri="{FF2B5EF4-FFF2-40B4-BE49-F238E27FC236}">
                <a16:creationId xmlns:a16="http://schemas.microsoft.com/office/drawing/2014/main" id="{FBE142A6-4CA6-4023-B02D-8D05327C4751}"/>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13322" name="Picture 17">
            <a:extLst>
              <a:ext uri="{FF2B5EF4-FFF2-40B4-BE49-F238E27FC236}">
                <a16:creationId xmlns:a16="http://schemas.microsoft.com/office/drawing/2014/main" id="{6A2CEBED-D97A-4C91-AF6C-1DB3466E71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FD917F1-B5E8-4B03-89CD-5F2F0A6AD2F5}"/>
              </a:ext>
            </a:extLst>
          </p:cNvPr>
          <p:cNvPicPr>
            <a:picLocks noChangeAspect="1"/>
          </p:cNvPicPr>
          <p:nvPr/>
        </p:nvPicPr>
        <p:blipFill>
          <a:blip r:embed="rId5"/>
          <a:stretch>
            <a:fillRect/>
          </a:stretch>
        </p:blipFill>
        <p:spPr>
          <a:xfrm>
            <a:off x="2676127" y="4265613"/>
            <a:ext cx="1535907" cy="1535907"/>
          </a:xfrm>
          <a:prstGeom prst="rect">
            <a:avLst/>
          </a:prstGeom>
        </p:spPr>
      </p:pic>
      <p:pic>
        <p:nvPicPr>
          <p:cNvPr id="3" name="Picture 2">
            <a:extLst>
              <a:ext uri="{FF2B5EF4-FFF2-40B4-BE49-F238E27FC236}">
                <a16:creationId xmlns:a16="http://schemas.microsoft.com/office/drawing/2014/main" id="{E78BA7E7-B993-4516-B69F-F3B903842414}"/>
              </a:ext>
            </a:extLst>
          </p:cNvPr>
          <p:cNvPicPr>
            <a:picLocks noChangeAspect="1"/>
          </p:cNvPicPr>
          <p:nvPr/>
        </p:nvPicPr>
        <p:blipFill>
          <a:blip r:embed="rId6"/>
          <a:stretch>
            <a:fillRect/>
          </a:stretch>
        </p:blipFill>
        <p:spPr>
          <a:xfrm>
            <a:off x="4774771" y="4265613"/>
            <a:ext cx="1561140" cy="15963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a:extLst>
              <a:ext uri="{FF2B5EF4-FFF2-40B4-BE49-F238E27FC236}">
                <a16:creationId xmlns:a16="http://schemas.microsoft.com/office/drawing/2014/main" id="{C9DCC923-FEAB-4282-A9E1-4BA88F7EDB6B}"/>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3315" name="Rectangle 4">
            <a:extLst>
              <a:ext uri="{FF2B5EF4-FFF2-40B4-BE49-F238E27FC236}">
                <a16:creationId xmlns:a16="http://schemas.microsoft.com/office/drawing/2014/main" id="{CEE7DE43-003B-4E29-8E22-CFF5695969E0}"/>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125" name="WordArt 5">
            <a:extLst>
              <a:ext uri="{FF2B5EF4-FFF2-40B4-BE49-F238E27FC236}">
                <a16:creationId xmlns:a16="http://schemas.microsoft.com/office/drawing/2014/main" id="{1BD6B1AD-5979-47C5-80C8-22E358762DFF}"/>
              </a:ext>
            </a:extLst>
          </p:cNvPr>
          <p:cNvSpPr>
            <a:spLocks noChangeArrowheads="1" noChangeShapeType="1" noTextEdit="1"/>
          </p:cNvSpPr>
          <p:nvPr/>
        </p:nvSpPr>
        <p:spPr bwMode="auto">
          <a:xfrm>
            <a:off x="2095165" y="627647"/>
            <a:ext cx="5701047" cy="5619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ur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L</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ady &amp;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S</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nne’s </a:t>
            </a:r>
          </a:p>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OLSA</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a:t>
            </a:r>
          </a:p>
        </p:txBody>
      </p:sp>
      <p:sp>
        <p:nvSpPr>
          <p:cNvPr id="13317" name="Rectangle 6">
            <a:extLst>
              <a:ext uri="{FF2B5EF4-FFF2-40B4-BE49-F238E27FC236}">
                <a16:creationId xmlns:a16="http://schemas.microsoft.com/office/drawing/2014/main" id="{0C9ABB87-7BDD-497E-9DA8-C003D9D45861}"/>
              </a:ext>
            </a:extLst>
          </p:cNvPr>
          <p:cNvSpPr>
            <a:spLocks noChangeArrowheads="1"/>
          </p:cNvSpPr>
          <p:nvPr/>
        </p:nvSpPr>
        <p:spPr bwMode="auto">
          <a:xfrm>
            <a:off x="684212" y="1703517"/>
            <a:ext cx="7597775"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u="sng" dirty="0">
                <a:solidFill>
                  <a:schemeClr val="tx2"/>
                </a:solidFill>
                <a:latin typeface="Calibri" panose="020F0502020204030204" pitchFamily="34" charset="0"/>
                <a:cs typeface="Calibri" panose="020F0502020204030204" pitchFamily="34" charset="0"/>
              </a:rPr>
              <a:t>Keep in Touch!</a:t>
            </a:r>
          </a:p>
          <a:p>
            <a:pPr algn="ctr">
              <a:spcBef>
                <a:spcPct val="0"/>
              </a:spcBef>
              <a:buClrTx/>
              <a:buSzTx/>
              <a:buFontTx/>
              <a:buNone/>
            </a:pPr>
            <a:endParaRPr lang="en-GB" altLang="en-US" u="sng" dirty="0">
              <a:solidFill>
                <a:schemeClr val="tx2"/>
              </a:solidFill>
              <a:latin typeface="Calibri" panose="020F0502020204030204" pitchFamily="34" charset="0"/>
              <a:cs typeface="Calibri" panose="020F0502020204030204" pitchFamily="34" charset="0"/>
            </a:endParaRPr>
          </a:p>
          <a:p>
            <a:pPr algn="ctr">
              <a:spcBef>
                <a:spcPct val="0"/>
              </a:spcBef>
              <a:buClrTx/>
              <a:buSzTx/>
              <a:buFontTx/>
              <a:buNone/>
            </a:pPr>
            <a:r>
              <a:rPr lang="en-GB" altLang="en-US" sz="2800" dirty="0">
                <a:solidFill>
                  <a:schemeClr val="tx2"/>
                </a:solidFill>
                <a:latin typeface="Calibri" panose="020F0502020204030204" pitchFamily="34" charset="0"/>
                <a:cs typeface="Calibri" panose="020F0502020204030204" pitchFamily="34" charset="0"/>
              </a:rPr>
              <a:t>Year 2 have their very own email address!</a:t>
            </a:r>
          </a:p>
          <a:p>
            <a:pPr algn="ctr">
              <a:spcBef>
                <a:spcPct val="0"/>
              </a:spcBef>
              <a:buClrTx/>
              <a:buSzTx/>
              <a:buFontTx/>
              <a:buNone/>
            </a:pPr>
            <a:r>
              <a:rPr lang="en-GB" altLang="en-US" sz="2800" dirty="0">
                <a:solidFill>
                  <a:srgbClr val="FFFF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y2@olsa.org.uk</a:t>
            </a:r>
            <a:endParaRPr lang="en-GB" altLang="en-US" sz="2800" dirty="0">
              <a:solidFill>
                <a:srgbClr val="FFFF00"/>
              </a:solidFill>
              <a:latin typeface="Calibri" panose="020F0502020204030204" pitchFamily="34" charset="0"/>
              <a:cs typeface="Calibri" panose="020F0502020204030204" pitchFamily="34" charset="0"/>
            </a:endParaRPr>
          </a:p>
          <a:p>
            <a:pPr algn="ctr">
              <a:spcBef>
                <a:spcPct val="0"/>
              </a:spcBef>
              <a:buClrTx/>
              <a:buSzTx/>
              <a:buFontTx/>
              <a:buNone/>
            </a:pPr>
            <a:r>
              <a:rPr lang="en-GB" altLang="en-US" sz="2800" dirty="0">
                <a:solidFill>
                  <a:schemeClr val="tx2"/>
                </a:solidFill>
                <a:latin typeface="Calibri" panose="020F0502020204030204" pitchFamily="34" charset="0"/>
                <a:cs typeface="Calibri" panose="020F0502020204030204" pitchFamily="34" charset="0"/>
              </a:rPr>
              <a:t>Any questions and queries are always welcome.</a:t>
            </a:r>
          </a:p>
        </p:txBody>
      </p:sp>
      <p:sp>
        <p:nvSpPr>
          <p:cNvPr id="13318" name="Text Box 7">
            <a:extLst>
              <a:ext uri="{FF2B5EF4-FFF2-40B4-BE49-F238E27FC236}">
                <a16:creationId xmlns:a16="http://schemas.microsoft.com/office/drawing/2014/main" id="{9A879D43-1421-4094-B69E-636EB4CC46A4}"/>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pic>
        <p:nvPicPr>
          <p:cNvPr id="13319" name="Picture 11" descr="history_cuthbertsCross[1]">
            <a:extLst>
              <a:ext uri="{FF2B5EF4-FFF2-40B4-BE49-F238E27FC236}">
                <a16:creationId xmlns:a16="http://schemas.microsoft.com/office/drawing/2014/main" id="{FF63CB19-FD93-4EC4-896C-2BD3BE0911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825" y="263525"/>
            <a:ext cx="8382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320" name="Rectangle 12">
            <a:extLst>
              <a:ext uri="{FF2B5EF4-FFF2-40B4-BE49-F238E27FC236}">
                <a16:creationId xmlns:a16="http://schemas.microsoft.com/office/drawing/2014/main" id="{BE814D76-4942-4870-8C88-A581F3012136}"/>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sp>
        <p:nvSpPr>
          <p:cNvPr id="90127" name="Rectangle 15">
            <a:extLst>
              <a:ext uri="{FF2B5EF4-FFF2-40B4-BE49-F238E27FC236}">
                <a16:creationId xmlns:a16="http://schemas.microsoft.com/office/drawing/2014/main" id="{FBE142A6-4CA6-4023-B02D-8D05327C4751}"/>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13322" name="Picture 17">
            <a:extLst>
              <a:ext uri="{FF2B5EF4-FFF2-40B4-BE49-F238E27FC236}">
                <a16:creationId xmlns:a16="http://schemas.microsoft.com/office/drawing/2014/main" id="{6A2CEBED-D97A-4C91-AF6C-1DB3466E71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9F8AB95-B516-4E84-8C63-00FF50479A2E}"/>
              </a:ext>
            </a:extLst>
          </p:cNvPr>
          <p:cNvPicPr>
            <a:picLocks noChangeAspect="1"/>
          </p:cNvPicPr>
          <p:nvPr/>
        </p:nvPicPr>
        <p:blipFill>
          <a:blip r:embed="rId6"/>
          <a:stretch>
            <a:fillRect/>
          </a:stretch>
        </p:blipFill>
        <p:spPr>
          <a:xfrm>
            <a:off x="3808625" y="4133366"/>
            <a:ext cx="1526749" cy="1750176"/>
          </a:xfrm>
          <a:prstGeom prst="rect">
            <a:avLst/>
          </a:prstGeom>
        </p:spPr>
      </p:pic>
    </p:spTree>
    <p:extLst>
      <p:ext uri="{BB962C8B-B14F-4D97-AF65-F5344CB8AC3E}">
        <p14:creationId xmlns:p14="http://schemas.microsoft.com/office/powerpoint/2010/main" val="2801421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a:extLst>
              <a:ext uri="{FF2B5EF4-FFF2-40B4-BE49-F238E27FC236}">
                <a16:creationId xmlns:a16="http://schemas.microsoft.com/office/drawing/2014/main" id="{C3D0776E-161A-4BC9-866B-7A41FCA7D71C}"/>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 typeface="Arial" panose="020B0604020202020204" pitchFamily="34" charset="0"/>
              <a:buChar char="•"/>
            </a:pPr>
            <a:r>
              <a:rPr lang="en-GB" altLang="en-US" sz="2800">
                <a:solidFill>
                  <a:srgbClr val="FFFFFF"/>
                </a:solidFill>
                <a:latin typeface="Comic Sans MS" panose="030F0702030302020204" pitchFamily="66" charset="0"/>
              </a:rPr>
              <a:t>My Maths homework (Y1-Y6) is set weekly.</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Children who have not completed their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Homework will do so at lunchtime on Friday.</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In Year ? we do P.E. each  whicheverday and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We go swimming each Tuesday. Only in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extreme circumstances will children be</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Allowed to miss swimming.</a:t>
            </a:r>
          </a:p>
        </p:txBody>
      </p:sp>
      <p:sp>
        <p:nvSpPr>
          <p:cNvPr id="33795" name="Rectangle 4">
            <a:extLst>
              <a:ext uri="{FF2B5EF4-FFF2-40B4-BE49-F238E27FC236}">
                <a16:creationId xmlns:a16="http://schemas.microsoft.com/office/drawing/2014/main" id="{1C0C63E6-370B-41D1-9E7B-76EC957A8679}"/>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33796" name="Text Box 7">
            <a:extLst>
              <a:ext uri="{FF2B5EF4-FFF2-40B4-BE49-F238E27FC236}">
                <a16:creationId xmlns:a16="http://schemas.microsoft.com/office/drawing/2014/main" id="{0DBD11D2-6D6E-47F6-B09E-BB82C513FF40}"/>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solidFill>
                <a:srgbClr val="000000"/>
              </a:solidFill>
            </a:endParaRPr>
          </a:p>
        </p:txBody>
      </p:sp>
      <p:sp>
        <p:nvSpPr>
          <p:cNvPr id="90127" name="Rectangle 15">
            <a:extLst>
              <a:ext uri="{FF2B5EF4-FFF2-40B4-BE49-F238E27FC236}">
                <a16:creationId xmlns:a16="http://schemas.microsoft.com/office/drawing/2014/main" id="{1440007B-664E-49B4-A158-03AA5E771BBF}"/>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rgbClr val="FFFFFF"/>
              </a:solidFill>
              <a:latin typeface="Tahoma" panose="020B0604030504040204" pitchFamily="34" charset="0"/>
            </a:endParaRPr>
          </a:p>
        </p:txBody>
      </p:sp>
      <p:pic>
        <p:nvPicPr>
          <p:cNvPr id="33798" name="Picture 17">
            <a:extLst>
              <a:ext uri="{FF2B5EF4-FFF2-40B4-BE49-F238E27FC236}">
                <a16:creationId xmlns:a16="http://schemas.microsoft.com/office/drawing/2014/main" id="{A16CB6F8-A352-4A04-81BC-333A5DB2B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1">
            <a:extLst>
              <a:ext uri="{FF2B5EF4-FFF2-40B4-BE49-F238E27FC236}">
                <a16:creationId xmlns:a16="http://schemas.microsoft.com/office/drawing/2014/main" id="{13CB0D09-3E11-40B5-A165-8834B229D4B2}"/>
              </a:ext>
            </a:extLst>
          </p:cNvPr>
          <p:cNvSpPr>
            <a:spLocks noChangeArrowheads="1"/>
          </p:cNvSpPr>
          <p:nvPr/>
        </p:nvSpPr>
        <p:spPr bwMode="auto">
          <a:xfrm>
            <a:off x="3141663" y="328613"/>
            <a:ext cx="4316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GB" altLang="en-US" sz="3600" dirty="0">
                <a:solidFill>
                  <a:schemeClr val="tx2"/>
                </a:solidFill>
                <a:latin typeface="Calibri" panose="020F0502020204030204" pitchFamily="34" charset="0"/>
                <a:cs typeface="Calibri" panose="020F0502020204030204" pitchFamily="34" charset="0"/>
              </a:rPr>
              <a:t>Y2 PE Day </a:t>
            </a:r>
          </a:p>
        </p:txBody>
      </p:sp>
      <p:sp>
        <p:nvSpPr>
          <p:cNvPr id="33800" name="AutoShape 2">
            <a:extLst>
              <a:ext uri="{FF2B5EF4-FFF2-40B4-BE49-F238E27FC236}">
                <a16:creationId xmlns:a16="http://schemas.microsoft.com/office/drawing/2014/main" id="{E8072C75-F8A9-43AB-AA78-D7185326B5B8}"/>
              </a:ext>
            </a:extLst>
          </p:cNvPr>
          <p:cNvSpPr>
            <a:spLocks noChangeArrowheads="1"/>
          </p:cNvSpPr>
          <p:nvPr/>
        </p:nvSpPr>
        <p:spPr bwMode="auto">
          <a:xfrm>
            <a:off x="541337"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The children in Year 2 will have a PE lesson on </a:t>
            </a:r>
            <a:r>
              <a:rPr lang="en-GB" altLang="en-US" sz="2800" u="sng" dirty="0">
                <a:solidFill>
                  <a:srgbClr val="FFFF00"/>
                </a:solidFill>
                <a:latin typeface="Calibri" panose="020F0502020204030204" pitchFamily="34" charset="0"/>
                <a:cs typeface="Calibri" panose="020F0502020204030204" pitchFamily="34" charset="0"/>
              </a:rPr>
              <a:t>Friday</a:t>
            </a:r>
            <a:r>
              <a:rPr lang="en-GB" altLang="en-US" sz="2800" dirty="0">
                <a:solidFill>
                  <a:srgbClr val="FFFFFF"/>
                </a:solidFill>
                <a:latin typeface="Calibri" panose="020F0502020204030204" pitchFamily="34" charset="0"/>
                <a:cs typeface="Calibri" panose="020F0502020204030204" pitchFamily="34" charset="0"/>
              </a:rPr>
              <a:t>.</a:t>
            </a:r>
          </a:p>
          <a:p>
            <a:pPr>
              <a:spcBef>
                <a:spcPct val="0"/>
              </a:spcBef>
              <a:buClrTx/>
              <a:buSzTx/>
              <a:buNone/>
            </a:pPr>
            <a:r>
              <a:rPr lang="en-GB" altLang="en-US" sz="2800" dirty="0">
                <a:solidFill>
                  <a:srgbClr val="FFFF00"/>
                </a:solidFill>
                <a:latin typeface="Calibri" panose="020F0502020204030204" pitchFamily="34" charset="0"/>
                <a:cs typeface="Calibri" panose="020F0502020204030204" pitchFamily="34" charset="0"/>
              </a:rPr>
              <a:t>This means that they come to school in their PE Kit.</a:t>
            </a:r>
          </a:p>
          <a:p>
            <a:pPr algn="ctr">
              <a:spcBef>
                <a:spcPct val="0"/>
              </a:spcBef>
              <a:buClrTx/>
              <a:buSzTx/>
              <a:buNone/>
            </a:pPr>
            <a:r>
              <a:rPr lang="en-GB" altLang="en-US" sz="2400" dirty="0">
                <a:solidFill>
                  <a:srgbClr val="FFFFFF"/>
                </a:solidFill>
                <a:latin typeface="Calibri" panose="020F0502020204030204" pitchFamily="34" charset="0"/>
                <a:cs typeface="Calibri" panose="020F0502020204030204" pitchFamily="34" charset="0"/>
              </a:rPr>
              <a:t>Unfortunately we are not able to get changed at school.</a:t>
            </a:r>
          </a:p>
          <a:p>
            <a:endParaRPr lang="en-GB" sz="2400" b="1" dirty="0">
              <a:ln w="1905">
                <a:solidFill>
                  <a:srgbClr val="FFFF00"/>
                </a:solidFill>
              </a:ln>
              <a:effectLst>
                <a:innerShdw blurRad="69850" dist="43180" dir="5400000">
                  <a:srgbClr val="000000">
                    <a:alpha val="65000"/>
                  </a:srgbClr>
                </a:innerShdw>
              </a:effectLst>
            </a:endParaRPr>
          </a:p>
          <a:p>
            <a:pPr>
              <a:buNone/>
            </a:pPr>
            <a:r>
              <a:rPr lang="en-GB" sz="2400" b="1" u="sng" dirty="0">
                <a:ln w="1905">
                  <a:solidFill>
                    <a:srgbClr val="FFFF00"/>
                  </a:solidFill>
                </a:ln>
                <a:solidFill>
                  <a:schemeClr val="bg1"/>
                </a:solidFill>
                <a:effectLst>
                  <a:innerShdw blurRad="69850" dist="43180" dir="5400000">
                    <a:srgbClr val="000000">
                      <a:alpha val="65000"/>
                    </a:srgbClr>
                  </a:innerShdw>
                </a:effectLst>
              </a:rPr>
              <a:t>PE Kit</a:t>
            </a:r>
          </a:p>
          <a:p>
            <a:pPr>
              <a:buNone/>
            </a:pPr>
            <a:r>
              <a:rPr lang="en-GB" sz="2400" b="1" dirty="0">
                <a:ln w="1905">
                  <a:solidFill>
                    <a:srgbClr val="FFFF00"/>
                  </a:solidFill>
                </a:ln>
                <a:solidFill>
                  <a:schemeClr val="bg1"/>
                </a:solidFill>
                <a:effectLst>
                  <a:innerShdw blurRad="69850" dist="43180" dir="5400000">
                    <a:srgbClr val="000000">
                      <a:alpha val="65000"/>
                    </a:srgbClr>
                  </a:innerShdw>
                </a:effectLst>
              </a:rPr>
              <a:t>White t-shirt with school logo</a:t>
            </a:r>
          </a:p>
          <a:p>
            <a:pPr>
              <a:buNone/>
            </a:pPr>
            <a:r>
              <a:rPr lang="en-GB" sz="2400" b="1" dirty="0">
                <a:ln w="1905">
                  <a:solidFill>
                    <a:srgbClr val="FFFF00"/>
                  </a:solidFill>
                </a:ln>
                <a:solidFill>
                  <a:schemeClr val="bg1"/>
                </a:solidFill>
                <a:effectLst>
                  <a:innerShdw blurRad="69850" dist="43180" dir="5400000">
                    <a:srgbClr val="000000">
                      <a:alpha val="65000"/>
                    </a:srgbClr>
                  </a:innerShdw>
                </a:effectLst>
              </a:rPr>
              <a:t>Navy shorts</a:t>
            </a:r>
          </a:p>
          <a:p>
            <a:pPr>
              <a:buNone/>
            </a:pPr>
            <a:r>
              <a:rPr lang="en-GB" sz="2400" b="1" dirty="0">
                <a:ln w="1905">
                  <a:solidFill>
                    <a:srgbClr val="FFFF00"/>
                  </a:solidFill>
                </a:ln>
                <a:solidFill>
                  <a:schemeClr val="bg1"/>
                </a:solidFill>
                <a:effectLst>
                  <a:innerShdw blurRad="69850" dist="43180" dir="5400000">
                    <a:srgbClr val="000000">
                      <a:alpha val="65000"/>
                    </a:srgbClr>
                  </a:innerShdw>
                </a:effectLst>
              </a:rPr>
              <a:t>Black plimsoles or trainers</a:t>
            </a:r>
          </a:p>
          <a:p>
            <a:pPr>
              <a:buNone/>
            </a:pPr>
            <a:r>
              <a:rPr lang="en-GB" sz="2400" b="1" dirty="0">
                <a:ln w="1905">
                  <a:solidFill>
                    <a:srgbClr val="FFFF00"/>
                  </a:solidFill>
                </a:ln>
                <a:solidFill>
                  <a:schemeClr val="bg1"/>
                </a:solidFill>
                <a:effectLst>
                  <a:innerShdw blurRad="69850" dist="43180" dir="5400000">
                    <a:srgbClr val="000000">
                      <a:alpha val="65000"/>
                    </a:srgbClr>
                  </a:innerShdw>
                </a:effectLst>
              </a:rPr>
              <a:t>(black or navy tracksuit for outdoor PE)</a:t>
            </a:r>
          </a:p>
          <a:p>
            <a:pPr algn="ctr">
              <a:spcBef>
                <a:spcPct val="0"/>
              </a:spcBef>
              <a:buClrTx/>
              <a:buSzTx/>
              <a:buNone/>
            </a:pPr>
            <a:endParaRPr lang="en-GB" altLang="en-US" sz="2400" dirty="0">
              <a:solidFill>
                <a:srgbClr val="FFFFFF"/>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376E4888-6FF7-4881-A68F-B14B0A86DBBB}"/>
              </a:ext>
            </a:extLst>
          </p:cNvPr>
          <p:cNvPicPr>
            <a:picLocks noChangeAspect="1"/>
          </p:cNvPicPr>
          <p:nvPr/>
        </p:nvPicPr>
        <p:blipFill>
          <a:blip r:embed="rId4"/>
          <a:stretch>
            <a:fillRect/>
          </a:stretch>
        </p:blipFill>
        <p:spPr>
          <a:xfrm>
            <a:off x="5965826" y="3151981"/>
            <a:ext cx="2343150" cy="1952625"/>
          </a:xfrm>
          <a:prstGeom prst="rect">
            <a:avLst/>
          </a:prstGeom>
        </p:spPr>
      </p:pic>
    </p:spTree>
    <p:extLst>
      <p:ext uri="{BB962C8B-B14F-4D97-AF65-F5344CB8AC3E}">
        <p14:creationId xmlns:p14="http://schemas.microsoft.com/office/powerpoint/2010/main" val="2154674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a:extLst>
              <a:ext uri="{FF2B5EF4-FFF2-40B4-BE49-F238E27FC236}">
                <a16:creationId xmlns:a16="http://schemas.microsoft.com/office/drawing/2014/main" id="{C3D0776E-161A-4BC9-866B-7A41FCA7D71C}"/>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 typeface="Arial" panose="020B0604020202020204" pitchFamily="34" charset="0"/>
              <a:buChar char="•"/>
            </a:pPr>
            <a:r>
              <a:rPr lang="en-GB" altLang="en-US" sz="2800">
                <a:solidFill>
                  <a:srgbClr val="FFFFFF"/>
                </a:solidFill>
                <a:latin typeface="Comic Sans MS" panose="030F0702030302020204" pitchFamily="66" charset="0"/>
              </a:rPr>
              <a:t>My Maths homework (Y1-Y6) is set weekly.</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Children who have not completed their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Homework will do so at lunchtime on Friday.</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In Year ? we do P.E. each  whicheverday and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We go swimming each Tuesday. Only in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extreme circumstances will children be</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Allowed to miss swimming.</a:t>
            </a:r>
          </a:p>
        </p:txBody>
      </p:sp>
      <p:sp>
        <p:nvSpPr>
          <p:cNvPr id="33795" name="Rectangle 4">
            <a:extLst>
              <a:ext uri="{FF2B5EF4-FFF2-40B4-BE49-F238E27FC236}">
                <a16:creationId xmlns:a16="http://schemas.microsoft.com/office/drawing/2014/main" id="{1C0C63E6-370B-41D1-9E7B-76EC957A8679}"/>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33796" name="Text Box 7">
            <a:extLst>
              <a:ext uri="{FF2B5EF4-FFF2-40B4-BE49-F238E27FC236}">
                <a16:creationId xmlns:a16="http://schemas.microsoft.com/office/drawing/2014/main" id="{0DBD11D2-6D6E-47F6-B09E-BB82C513FF40}"/>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solidFill>
                <a:srgbClr val="000000"/>
              </a:solidFill>
            </a:endParaRPr>
          </a:p>
        </p:txBody>
      </p:sp>
      <p:sp>
        <p:nvSpPr>
          <p:cNvPr id="90127" name="Rectangle 15">
            <a:extLst>
              <a:ext uri="{FF2B5EF4-FFF2-40B4-BE49-F238E27FC236}">
                <a16:creationId xmlns:a16="http://schemas.microsoft.com/office/drawing/2014/main" id="{1440007B-664E-49B4-A158-03AA5E771BBF}"/>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rgbClr val="FFFFFF"/>
              </a:solidFill>
              <a:latin typeface="Tahoma" panose="020B0604030504040204" pitchFamily="34" charset="0"/>
            </a:endParaRPr>
          </a:p>
        </p:txBody>
      </p:sp>
      <p:pic>
        <p:nvPicPr>
          <p:cNvPr id="33798" name="Picture 17">
            <a:extLst>
              <a:ext uri="{FF2B5EF4-FFF2-40B4-BE49-F238E27FC236}">
                <a16:creationId xmlns:a16="http://schemas.microsoft.com/office/drawing/2014/main" id="{A16CB6F8-A352-4A04-81BC-333A5DB2B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1">
            <a:extLst>
              <a:ext uri="{FF2B5EF4-FFF2-40B4-BE49-F238E27FC236}">
                <a16:creationId xmlns:a16="http://schemas.microsoft.com/office/drawing/2014/main" id="{13CB0D09-3E11-40B5-A165-8834B229D4B2}"/>
              </a:ext>
            </a:extLst>
          </p:cNvPr>
          <p:cNvSpPr>
            <a:spLocks noChangeArrowheads="1"/>
          </p:cNvSpPr>
          <p:nvPr/>
        </p:nvSpPr>
        <p:spPr bwMode="auto">
          <a:xfrm>
            <a:off x="3507122" y="324317"/>
            <a:ext cx="1820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GB" altLang="en-US" sz="3600" dirty="0">
                <a:solidFill>
                  <a:schemeClr val="tx2"/>
                </a:solidFill>
                <a:latin typeface="Calibri" panose="020F0502020204030204" pitchFamily="34" charset="0"/>
                <a:cs typeface="Calibri" panose="020F0502020204030204" pitchFamily="34" charset="0"/>
              </a:rPr>
              <a:t>Reading </a:t>
            </a:r>
          </a:p>
        </p:txBody>
      </p:sp>
      <p:sp>
        <p:nvSpPr>
          <p:cNvPr id="33800" name="AutoShape 2">
            <a:extLst>
              <a:ext uri="{FF2B5EF4-FFF2-40B4-BE49-F238E27FC236}">
                <a16:creationId xmlns:a16="http://schemas.microsoft.com/office/drawing/2014/main" id="{E8072C75-F8A9-43AB-AA78-D7185326B5B8}"/>
              </a:ext>
            </a:extLst>
          </p:cNvPr>
          <p:cNvSpPr>
            <a:spLocks noChangeArrowheads="1"/>
          </p:cNvSpPr>
          <p:nvPr/>
        </p:nvSpPr>
        <p:spPr bwMode="auto">
          <a:xfrm>
            <a:off x="647700" y="1477574"/>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In Year 2 we encourage a love of reading both at </a:t>
            </a:r>
          </a:p>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home and at school.</a:t>
            </a:r>
          </a:p>
          <a:p>
            <a:pPr>
              <a:spcBef>
                <a:spcPct val="0"/>
              </a:spcBef>
              <a:buClrTx/>
              <a:buSzTx/>
              <a:buNone/>
            </a:pPr>
            <a:r>
              <a:rPr lang="en-GB" altLang="en-US" sz="2800" dirty="0">
                <a:solidFill>
                  <a:srgbClr val="FFFF00"/>
                </a:solidFill>
                <a:latin typeface="Calibri" panose="020F0502020204030204" pitchFamily="34" charset="0"/>
                <a:cs typeface="Calibri" panose="020F0502020204030204" pitchFamily="34" charset="0"/>
              </a:rPr>
              <a:t>Every child will have a school reading book and </a:t>
            </a:r>
          </a:p>
          <a:p>
            <a:pPr>
              <a:spcBef>
                <a:spcPct val="0"/>
              </a:spcBef>
              <a:buClrTx/>
              <a:buSzTx/>
              <a:buNone/>
            </a:pPr>
            <a:r>
              <a:rPr lang="en-GB" altLang="en-US" sz="2800" dirty="0">
                <a:solidFill>
                  <a:srgbClr val="FFFF00"/>
                </a:solidFill>
                <a:latin typeface="Calibri" panose="020F0502020204030204" pitchFamily="34" charset="0"/>
                <a:cs typeface="Calibri" panose="020F0502020204030204" pitchFamily="34" charset="0"/>
              </a:rPr>
              <a:t>library book available to read within school.</a:t>
            </a:r>
          </a:p>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Please encourage your child to read at home too.</a:t>
            </a:r>
          </a:p>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Enjoy a story together and listen to them read too.</a:t>
            </a:r>
          </a:p>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C17B247-D566-4343-825B-B4363AE7EE01}"/>
              </a:ext>
            </a:extLst>
          </p:cNvPr>
          <p:cNvPicPr>
            <a:picLocks noChangeAspect="1"/>
          </p:cNvPicPr>
          <p:nvPr/>
        </p:nvPicPr>
        <p:blipFill>
          <a:blip r:embed="rId4"/>
          <a:stretch>
            <a:fillRect/>
          </a:stretch>
        </p:blipFill>
        <p:spPr>
          <a:xfrm>
            <a:off x="3332163" y="4595813"/>
            <a:ext cx="2170780" cy="13529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extLst>
              <a:ext uri="{FF2B5EF4-FFF2-40B4-BE49-F238E27FC236}">
                <a16:creationId xmlns:a16="http://schemas.microsoft.com/office/drawing/2014/main" id="{4F90293D-DA72-41B8-A82A-1703DE73EC9D}"/>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 typeface="Arial" panose="020B0604020202020204" pitchFamily="34" charset="0"/>
              <a:buChar char="•"/>
            </a:pPr>
            <a:r>
              <a:rPr lang="en-GB" altLang="en-US" sz="2800">
                <a:solidFill>
                  <a:srgbClr val="FFFFFF"/>
                </a:solidFill>
                <a:latin typeface="Comic Sans MS" panose="030F0702030302020204" pitchFamily="66" charset="0"/>
              </a:rPr>
              <a:t>My Maths homework (Y1-Y6) is set weekly.</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Children who have not completed their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Homework will do so at lunchtime on Friday.</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In Year ? we do P.E. each  whicheverday and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We go swimming each Tuesday. Only in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extreme circumstances will children be</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Allowed to miss swimming.</a:t>
            </a:r>
          </a:p>
        </p:txBody>
      </p:sp>
      <p:sp>
        <p:nvSpPr>
          <p:cNvPr id="31747" name="Rectangle 4">
            <a:extLst>
              <a:ext uri="{FF2B5EF4-FFF2-40B4-BE49-F238E27FC236}">
                <a16:creationId xmlns:a16="http://schemas.microsoft.com/office/drawing/2014/main" id="{4720CB53-3608-4B11-84C8-602EA25379D1}"/>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31748" name="Text Box 7">
            <a:extLst>
              <a:ext uri="{FF2B5EF4-FFF2-40B4-BE49-F238E27FC236}">
                <a16:creationId xmlns:a16="http://schemas.microsoft.com/office/drawing/2014/main" id="{2707246F-CDC7-49C8-8A9E-25E0F3760646}"/>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solidFill>
                <a:srgbClr val="000000"/>
              </a:solidFill>
            </a:endParaRPr>
          </a:p>
        </p:txBody>
      </p:sp>
      <p:sp>
        <p:nvSpPr>
          <p:cNvPr id="90127" name="Rectangle 15">
            <a:extLst>
              <a:ext uri="{FF2B5EF4-FFF2-40B4-BE49-F238E27FC236}">
                <a16:creationId xmlns:a16="http://schemas.microsoft.com/office/drawing/2014/main" id="{5BC53A69-B062-4B71-A7A9-A1E332082AD8}"/>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rgbClr val="FFFFFF"/>
              </a:solidFill>
              <a:latin typeface="Tahoma" panose="020B0604030504040204" pitchFamily="34" charset="0"/>
            </a:endParaRPr>
          </a:p>
        </p:txBody>
      </p:sp>
      <p:pic>
        <p:nvPicPr>
          <p:cNvPr id="31750" name="Picture 17">
            <a:extLst>
              <a:ext uri="{FF2B5EF4-FFF2-40B4-BE49-F238E27FC236}">
                <a16:creationId xmlns:a16="http://schemas.microsoft.com/office/drawing/2014/main" id="{33CD6644-1F9C-48B2-ABFE-CBC7072E3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1">
            <a:extLst>
              <a:ext uri="{FF2B5EF4-FFF2-40B4-BE49-F238E27FC236}">
                <a16:creationId xmlns:a16="http://schemas.microsoft.com/office/drawing/2014/main" id="{B1D5F350-AC61-4895-9F95-5964E0B81F44}"/>
              </a:ext>
            </a:extLst>
          </p:cNvPr>
          <p:cNvSpPr>
            <a:spLocks noChangeArrowheads="1"/>
          </p:cNvSpPr>
          <p:nvPr/>
        </p:nvSpPr>
        <p:spPr bwMode="auto">
          <a:xfrm>
            <a:off x="2480481" y="331096"/>
            <a:ext cx="4316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GB" altLang="en-US" sz="3600" dirty="0">
                <a:solidFill>
                  <a:schemeClr val="tx2"/>
                </a:solidFill>
                <a:latin typeface="Calibri" panose="020F0502020204030204" pitchFamily="34" charset="0"/>
                <a:cs typeface="Calibri" panose="020F0502020204030204" pitchFamily="34" charset="0"/>
              </a:rPr>
              <a:t>Y2 Home Learning </a:t>
            </a:r>
          </a:p>
        </p:txBody>
      </p:sp>
      <p:sp>
        <p:nvSpPr>
          <p:cNvPr id="31752" name="AutoShape 2">
            <a:extLst>
              <a:ext uri="{FF2B5EF4-FFF2-40B4-BE49-F238E27FC236}">
                <a16:creationId xmlns:a16="http://schemas.microsoft.com/office/drawing/2014/main" id="{F5668533-B122-45CA-B0DD-FACCD8FE38B4}"/>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While we are unable to send reading books home,</a:t>
            </a:r>
          </a:p>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you can still access Oxford Reading Owls, which has </a:t>
            </a:r>
          </a:p>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a great range of stories and non fiction texts, for </a:t>
            </a:r>
          </a:p>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your child to read at home.</a:t>
            </a:r>
          </a:p>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None/>
            </a:pPr>
            <a:r>
              <a:rPr lang="en-GB" altLang="en-US" sz="2800" dirty="0">
                <a:solidFill>
                  <a:srgbClr val="FFFF00"/>
                </a:solidFill>
                <a:latin typeface="Calibri" panose="020F0502020204030204" pitchFamily="34" charset="0"/>
                <a:cs typeface="Calibri" panose="020F0502020204030204" pitchFamily="34" charset="0"/>
              </a:rPr>
              <a:t>Username: olsay2</a:t>
            </a:r>
          </a:p>
          <a:p>
            <a:pPr>
              <a:spcBef>
                <a:spcPct val="0"/>
              </a:spcBef>
              <a:buClrTx/>
              <a:buSzTx/>
              <a:buNone/>
            </a:pPr>
            <a:r>
              <a:rPr lang="en-GB" altLang="en-US" sz="2800" dirty="0">
                <a:solidFill>
                  <a:srgbClr val="FFFF00"/>
                </a:solidFill>
                <a:latin typeface="Calibri" panose="020F0502020204030204" pitchFamily="34" charset="0"/>
                <a:cs typeface="Calibri" panose="020F0502020204030204" pitchFamily="34" charset="0"/>
              </a:rPr>
              <a:t>Password: Books</a:t>
            </a:r>
          </a:p>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Font typeface="Wingdings" panose="05000000000000000000" pitchFamily="2" charset="2"/>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Font typeface="Wingdings" panose="05000000000000000000" pitchFamily="2" charset="2"/>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Font typeface="Wingdings" panose="05000000000000000000" pitchFamily="2" charset="2"/>
              <a:buNone/>
            </a:pPr>
            <a:endParaRPr lang="en-GB" altLang="en-US" sz="2800" dirty="0">
              <a:solidFill>
                <a:srgbClr val="FFFFFF"/>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B338609-9540-4036-A766-1F321B8EBE0A}"/>
              </a:ext>
            </a:extLst>
          </p:cNvPr>
          <p:cNvPicPr>
            <a:picLocks noChangeAspect="1"/>
          </p:cNvPicPr>
          <p:nvPr/>
        </p:nvPicPr>
        <p:blipFill>
          <a:blip r:embed="rId4"/>
          <a:stretch>
            <a:fillRect/>
          </a:stretch>
        </p:blipFill>
        <p:spPr>
          <a:xfrm>
            <a:off x="5065712" y="3789363"/>
            <a:ext cx="2552700" cy="1790700"/>
          </a:xfrm>
          <a:prstGeom prst="rect">
            <a:avLst/>
          </a:prstGeom>
        </p:spPr>
      </p:pic>
    </p:spTree>
    <p:extLst>
      <p:ext uri="{BB962C8B-B14F-4D97-AF65-F5344CB8AC3E}">
        <p14:creationId xmlns:p14="http://schemas.microsoft.com/office/powerpoint/2010/main" val="2559877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extLst>
              <a:ext uri="{FF2B5EF4-FFF2-40B4-BE49-F238E27FC236}">
                <a16:creationId xmlns:a16="http://schemas.microsoft.com/office/drawing/2014/main" id="{4F90293D-DA72-41B8-A82A-1703DE73EC9D}"/>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 typeface="Arial" panose="020B0604020202020204" pitchFamily="34" charset="0"/>
              <a:buChar char="•"/>
            </a:pPr>
            <a:r>
              <a:rPr lang="en-GB" altLang="en-US" sz="2800">
                <a:solidFill>
                  <a:srgbClr val="FFFFFF"/>
                </a:solidFill>
                <a:latin typeface="Comic Sans MS" panose="030F0702030302020204" pitchFamily="66" charset="0"/>
              </a:rPr>
              <a:t>My Maths homework (Y1-Y6) is set weekly.</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Children who have not completed their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Homework will do so at lunchtime on Friday.</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In Year ? we do P.E. each  whicheverday and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We go swimming each Tuesday. Only in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extreme circumstances will children be</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Allowed to miss swimming.</a:t>
            </a:r>
          </a:p>
        </p:txBody>
      </p:sp>
      <p:sp>
        <p:nvSpPr>
          <p:cNvPr id="31747" name="Rectangle 4">
            <a:extLst>
              <a:ext uri="{FF2B5EF4-FFF2-40B4-BE49-F238E27FC236}">
                <a16:creationId xmlns:a16="http://schemas.microsoft.com/office/drawing/2014/main" id="{4720CB53-3608-4B11-84C8-602EA25379D1}"/>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31748" name="Text Box 7">
            <a:extLst>
              <a:ext uri="{FF2B5EF4-FFF2-40B4-BE49-F238E27FC236}">
                <a16:creationId xmlns:a16="http://schemas.microsoft.com/office/drawing/2014/main" id="{2707246F-CDC7-49C8-8A9E-25E0F3760646}"/>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solidFill>
                <a:srgbClr val="000000"/>
              </a:solidFill>
            </a:endParaRPr>
          </a:p>
        </p:txBody>
      </p:sp>
      <p:sp>
        <p:nvSpPr>
          <p:cNvPr id="90127" name="Rectangle 15">
            <a:extLst>
              <a:ext uri="{FF2B5EF4-FFF2-40B4-BE49-F238E27FC236}">
                <a16:creationId xmlns:a16="http://schemas.microsoft.com/office/drawing/2014/main" id="{5BC53A69-B062-4B71-A7A9-A1E332082AD8}"/>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rgbClr val="FFFFFF"/>
              </a:solidFill>
              <a:latin typeface="Tahoma" panose="020B0604030504040204" pitchFamily="34" charset="0"/>
            </a:endParaRPr>
          </a:p>
        </p:txBody>
      </p:sp>
      <p:pic>
        <p:nvPicPr>
          <p:cNvPr id="31750" name="Picture 17">
            <a:extLst>
              <a:ext uri="{FF2B5EF4-FFF2-40B4-BE49-F238E27FC236}">
                <a16:creationId xmlns:a16="http://schemas.microsoft.com/office/drawing/2014/main" id="{33CD6644-1F9C-48B2-ABFE-CBC7072E3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1">
            <a:extLst>
              <a:ext uri="{FF2B5EF4-FFF2-40B4-BE49-F238E27FC236}">
                <a16:creationId xmlns:a16="http://schemas.microsoft.com/office/drawing/2014/main" id="{B1D5F350-AC61-4895-9F95-5964E0B81F44}"/>
              </a:ext>
            </a:extLst>
          </p:cNvPr>
          <p:cNvSpPr>
            <a:spLocks noChangeArrowheads="1"/>
          </p:cNvSpPr>
          <p:nvPr/>
        </p:nvSpPr>
        <p:spPr bwMode="auto">
          <a:xfrm>
            <a:off x="2480481" y="331096"/>
            <a:ext cx="4316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GB" altLang="en-US" sz="3600" dirty="0">
                <a:solidFill>
                  <a:schemeClr val="tx2"/>
                </a:solidFill>
                <a:latin typeface="Calibri" panose="020F0502020204030204" pitchFamily="34" charset="0"/>
                <a:cs typeface="Calibri" panose="020F0502020204030204" pitchFamily="34" charset="0"/>
              </a:rPr>
              <a:t>Y2 Home Learning </a:t>
            </a:r>
          </a:p>
        </p:txBody>
      </p:sp>
      <p:sp>
        <p:nvSpPr>
          <p:cNvPr id="31752" name="AutoShape 2">
            <a:extLst>
              <a:ext uri="{FF2B5EF4-FFF2-40B4-BE49-F238E27FC236}">
                <a16:creationId xmlns:a16="http://schemas.microsoft.com/office/drawing/2014/main" id="{F5668533-B122-45CA-B0DD-FACCD8FE38B4}"/>
              </a:ext>
            </a:extLst>
          </p:cNvPr>
          <p:cNvSpPr>
            <a:spLocks noChangeArrowheads="1"/>
          </p:cNvSpPr>
          <p:nvPr/>
        </p:nvSpPr>
        <p:spPr bwMode="auto">
          <a:xfrm>
            <a:off x="647700"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None/>
            </a:pPr>
            <a:r>
              <a:rPr lang="en-GB" altLang="en-US" sz="2800" dirty="0">
                <a:solidFill>
                  <a:srgbClr val="FFFFFF"/>
                </a:solidFill>
                <a:latin typeface="Calibri" panose="020F0502020204030204" pitchFamily="34" charset="0"/>
                <a:cs typeface="Calibri" panose="020F0502020204030204" pitchFamily="34" charset="0"/>
              </a:rPr>
              <a:t>My Maths and Reading Eggs tasks are set weekly.</a:t>
            </a:r>
          </a:p>
          <a:p>
            <a:pPr>
              <a:spcBef>
                <a:spcPct val="0"/>
              </a:spcBef>
              <a:buClrTx/>
              <a:buSzTx/>
              <a:buFont typeface="Wingdings" panose="05000000000000000000" pitchFamily="2" charset="2"/>
              <a:buNone/>
            </a:pPr>
            <a:r>
              <a:rPr lang="en-GB" altLang="en-US" sz="2800" dirty="0">
                <a:solidFill>
                  <a:srgbClr val="FFFFFF"/>
                </a:solidFill>
                <a:latin typeface="Calibri" panose="020F0502020204030204" pitchFamily="34" charset="0"/>
                <a:cs typeface="Calibri" panose="020F0502020204030204" pitchFamily="34" charset="0"/>
              </a:rPr>
              <a:t>Please complete these tasks by Thursday.</a:t>
            </a:r>
          </a:p>
          <a:p>
            <a:pPr>
              <a:spcBef>
                <a:spcPct val="0"/>
              </a:spcBef>
              <a:buClrTx/>
              <a:buSzTx/>
              <a:buFont typeface="Wingdings" panose="05000000000000000000" pitchFamily="2" charset="2"/>
              <a:buNone/>
            </a:pPr>
            <a:r>
              <a:rPr lang="en-GB" altLang="en-US" sz="2800" dirty="0">
                <a:solidFill>
                  <a:srgbClr val="FFFFFF"/>
                </a:solidFill>
                <a:latin typeface="Calibri" panose="020F0502020204030204" pitchFamily="34" charset="0"/>
                <a:cs typeface="Calibri" panose="020F0502020204030204" pitchFamily="34" charset="0"/>
              </a:rPr>
              <a:t>Pop us an email if you need a password reminder.</a:t>
            </a:r>
          </a:p>
          <a:p>
            <a:pPr lvl="0" algn="ctr">
              <a:spcBef>
                <a:spcPct val="0"/>
              </a:spcBef>
              <a:buClrTx/>
              <a:buSzTx/>
              <a:buNone/>
            </a:pPr>
            <a:r>
              <a:rPr lang="en-GB" altLang="en-US" sz="2800" dirty="0">
                <a:solidFill>
                  <a:srgbClr val="FFFF0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y2@olsa.org.uk</a:t>
            </a:r>
            <a:endParaRPr lang="en-GB" altLang="en-US" sz="2800" dirty="0">
              <a:solidFill>
                <a:srgbClr val="FFFF00"/>
              </a:solidFill>
              <a:latin typeface="Calibri" panose="020F0502020204030204" pitchFamily="34" charset="0"/>
              <a:cs typeface="Calibri" panose="020F0502020204030204" pitchFamily="34" charset="0"/>
            </a:endParaRPr>
          </a:p>
          <a:p>
            <a:pPr>
              <a:spcBef>
                <a:spcPct val="0"/>
              </a:spcBef>
              <a:buClrTx/>
              <a:buSzTx/>
              <a:buFont typeface="Wingdings" panose="05000000000000000000" pitchFamily="2" charset="2"/>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Font typeface="Wingdings" panose="05000000000000000000" pitchFamily="2" charset="2"/>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Font typeface="Wingdings" panose="05000000000000000000" pitchFamily="2" charset="2"/>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Font typeface="Wingdings" panose="05000000000000000000" pitchFamily="2" charset="2"/>
              <a:buNone/>
            </a:pPr>
            <a:endParaRPr lang="en-GB" altLang="en-US" sz="2800" dirty="0">
              <a:solidFill>
                <a:srgbClr val="FFFFFF"/>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BB7250D-E4B6-4408-9481-8B9A684E2961}"/>
              </a:ext>
            </a:extLst>
          </p:cNvPr>
          <p:cNvPicPr>
            <a:picLocks noChangeAspect="1"/>
          </p:cNvPicPr>
          <p:nvPr/>
        </p:nvPicPr>
        <p:blipFill>
          <a:blip r:embed="rId5"/>
          <a:stretch>
            <a:fillRect/>
          </a:stretch>
        </p:blipFill>
        <p:spPr>
          <a:xfrm>
            <a:off x="2590992" y="4233441"/>
            <a:ext cx="1671641" cy="1350685"/>
          </a:xfrm>
          <a:prstGeom prst="rect">
            <a:avLst/>
          </a:prstGeom>
        </p:spPr>
      </p:pic>
      <p:pic>
        <p:nvPicPr>
          <p:cNvPr id="5" name="Picture 4">
            <a:extLst>
              <a:ext uri="{FF2B5EF4-FFF2-40B4-BE49-F238E27FC236}">
                <a16:creationId xmlns:a16="http://schemas.microsoft.com/office/drawing/2014/main" id="{9CE3D2B1-B4F8-4148-B205-D961F4A8640C}"/>
              </a:ext>
            </a:extLst>
          </p:cNvPr>
          <p:cNvPicPr>
            <a:picLocks noChangeAspect="1"/>
          </p:cNvPicPr>
          <p:nvPr/>
        </p:nvPicPr>
        <p:blipFill>
          <a:blip r:embed="rId6"/>
          <a:stretch>
            <a:fillRect/>
          </a:stretch>
        </p:blipFill>
        <p:spPr>
          <a:xfrm>
            <a:off x="4952170" y="4128294"/>
            <a:ext cx="1478031" cy="14780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extLst>
              <a:ext uri="{FF2B5EF4-FFF2-40B4-BE49-F238E27FC236}">
                <a16:creationId xmlns:a16="http://schemas.microsoft.com/office/drawing/2014/main" id="{4F90293D-DA72-41B8-A82A-1703DE73EC9D}"/>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 typeface="Arial" panose="020B0604020202020204" pitchFamily="34" charset="0"/>
              <a:buChar char="•"/>
            </a:pPr>
            <a:r>
              <a:rPr lang="en-GB" altLang="en-US" sz="2800">
                <a:solidFill>
                  <a:srgbClr val="FFFFFF"/>
                </a:solidFill>
                <a:latin typeface="Comic Sans MS" panose="030F0702030302020204" pitchFamily="66" charset="0"/>
              </a:rPr>
              <a:t>My Maths homework (Y1-Y6) is set weekly.</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Children who have not completed their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Homework will do so at lunchtime on Friday.</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In Year ? we do P.E. each  whicheverday and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We go swimming each Tuesday. Only in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extreme circumstances will children be</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Allowed to miss swimming.</a:t>
            </a:r>
          </a:p>
        </p:txBody>
      </p:sp>
      <p:sp>
        <p:nvSpPr>
          <p:cNvPr id="31747" name="Rectangle 4">
            <a:extLst>
              <a:ext uri="{FF2B5EF4-FFF2-40B4-BE49-F238E27FC236}">
                <a16:creationId xmlns:a16="http://schemas.microsoft.com/office/drawing/2014/main" id="{4720CB53-3608-4B11-84C8-602EA25379D1}"/>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31748" name="Text Box 7">
            <a:extLst>
              <a:ext uri="{FF2B5EF4-FFF2-40B4-BE49-F238E27FC236}">
                <a16:creationId xmlns:a16="http://schemas.microsoft.com/office/drawing/2014/main" id="{2707246F-CDC7-49C8-8A9E-25E0F3760646}"/>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solidFill>
                <a:srgbClr val="000000"/>
              </a:solidFill>
            </a:endParaRPr>
          </a:p>
        </p:txBody>
      </p:sp>
      <p:sp>
        <p:nvSpPr>
          <p:cNvPr id="90127" name="Rectangle 15">
            <a:extLst>
              <a:ext uri="{FF2B5EF4-FFF2-40B4-BE49-F238E27FC236}">
                <a16:creationId xmlns:a16="http://schemas.microsoft.com/office/drawing/2014/main" id="{5BC53A69-B062-4B71-A7A9-A1E332082AD8}"/>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rgbClr val="FFFFFF"/>
              </a:solidFill>
              <a:latin typeface="Tahoma" panose="020B0604030504040204" pitchFamily="34" charset="0"/>
            </a:endParaRPr>
          </a:p>
        </p:txBody>
      </p:sp>
      <p:pic>
        <p:nvPicPr>
          <p:cNvPr id="31750" name="Picture 17">
            <a:extLst>
              <a:ext uri="{FF2B5EF4-FFF2-40B4-BE49-F238E27FC236}">
                <a16:creationId xmlns:a16="http://schemas.microsoft.com/office/drawing/2014/main" id="{33CD6644-1F9C-48B2-ABFE-CBC7072E3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1">
            <a:extLst>
              <a:ext uri="{FF2B5EF4-FFF2-40B4-BE49-F238E27FC236}">
                <a16:creationId xmlns:a16="http://schemas.microsoft.com/office/drawing/2014/main" id="{B1D5F350-AC61-4895-9F95-5964E0B81F44}"/>
              </a:ext>
            </a:extLst>
          </p:cNvPr>
          <p:cNvSpPr>
            <a:spLocks noChangeArrowheads="1"/>
          </p:cNvSpPr>
          <p:nvPr/>
        </p:nvSpPr>
        <p:spPr bwMode="auto">
          <a:xfrm>
            <a:off x="2480481" y="331096"/>
            <a:ext cx="4316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GB" altLang="en-US" sz="3600" dirty="0">
                <a:solidFill>
                  <a:schemeClr val="tx2"/>
                </a:solidFill>
                <a:latin typeface="Calibri" panose="020F0502020204030204" pitchFamily="34" charset="0"/>
                <a:cs typeface="Calibri" panose="020F0502020204030204" pitchFamily="34" charset="0"/>
              </a:rPr>
              <a:t>Y2 Phonics Check </a:t>
            </a:r>
          </a:p>
        </p:txBody>
      </p:sp>
      <p:sp>
        <p:nvSpPr>
          <p:cNvPr id="31752" name="AutoShape 2">
            <a:extLst>
              <a:ext uri="{FF2B5EF4-FFF2-40B4-BE49-F238E27FC236}">
                <a16:creationId xmlns:a16="http://schemas.microsoft.com/office/drawing/2014/main" id="{F5668533-B122-45CA-B0DD-FACCD8FE38B4}"/>
              </a:ext>
            </a:extLst>
          </p:cNvPr>
          <p:cNvSpPr>
            <a:spLocks noChangeArrowheads="1"/>
          </p:cNvSpPr>
          <p:nvPr/>
        </p:nvSpPr>
        <p:spPr bwMode="auto">
          <a:xfrm>
            <a:off x="647700"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Font typeface="Wingdings" panose="05000000000000000000" pitchFamily="2" charset="2"/>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Font typeface="Wingdings" panose="05000000000000000000" pitchFamily="2" charset="2"/>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Font typeface="Wingdings" panose="05000000000000000000" pitchFamily="2" charset="2"/>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Font typeface="Wingdings" panose="05000000000000000000" pitchFamily="2" charset="2"/>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Font typeface="Wingdings" panose="05000000000000000000" pitchFamily="2" charset="2"/>
              <a:buNone/>
            </a:pPr>
            <a:r>
              <a:rPr lang="en-GB" altLang="en-US" sz="2800" dirty="0">
                <a:solidFill>
                  <a:srgbClr val="FFFFFF"/>
                </a:solidFill>
                <a:latin typeface="Calibri" panose="020F0502020204030204" pitchFamily="34" charset="0"/>
                <a:cs typeface="Calibri" panose="020F0502020204030204" pitchFamily="34" charset="0"/>
              </a:rPr>
              <a:t>Due to school being closed in Summer Term 2019</a:t>
            </a:r>
          </a:p>
          <a:p>
            <a:pPr>
              <a:spcBef>
                <a:spcPct val="0"/>
              </a:spcBef>
              <a:buClrTx/>
              <a:buSzTx/>
              <a:buFont typeface="Wingdings" panose="05000000000000000000" pitchFamily="2" charset="2"/>
              <a:buNone/>
            </a:pPr>
            <a:r>
              <a:rPr lang="en-GB" altLang="en-US" sz="2800" dirty="0">
                <a:solidFill>
                  <a:srgbClr val="FFFFFF"/>
                </a:solidFill>
                <a:latin typeface="Calibri" panose="020F0502020204030204" pitchFamily="34" charset="0"/>
                <a:cs typeface="Calibri" panose="020F0502020204030204" pitchFamily="34" charset="0"/>
              </a:rPr>
              <a:t>Y2 will be completing a phonics check at the end of </a:t>
            </a:r>
          </a:p>
          <a:p>
            <a:pPr>
              <a:spcBef>
                <a:spcPct val="0"/>
              </a:spcBef>
              <a:buClrTx/>
              <a:buSzTx/>
              <a:buFont typeface="Wingdings" panose="05000000000000000000" pitchFamily="2" charset="2"/>
              <a:buNone/>
            </a:pPr>
            <a:r>
              <a:rPr lang="en-GB" altLang="en-US" sz="2800" dirty="0">
                <a:solidFill>
                  <a:srgbClr val="FFFFFF"/>
                </a:solidFill>
                <a:latin typeface="Calibri" panose="020F0502020204030204" pitchFamily="34" charset="0"/>
                <a:cs typeface="Calibri" panose="020F0502020204030204" pitchFamily="34" charset="0"/>
              </a:rPr>
              <a:t>Autumn Term.</a:t>
            </a:r>
          </a:p>
          <a:p>
            <a:pPr>
              <a:spcBef>
                <a:spcPct val="0"/>
              </a:spcBef>
              <a:buClrTx/>
              <a:buSzTx/>
              <a:buFont typeface="Wingdings" panose="05000000000000000000" pitchFamily="2" charset="2"/>
              <a:buNone/>
            </a:pPr>
            <a:r>
              <a:rPr lang="en-GB" altLang="en-US" sz="2800" dirty="0">
                <a:solidFill>
                  <a:srgbClr val="FFFFFF"/>
                </a:solidFill>
                <a:latin typeface="Calibri" panose="020F0502020204030204" pitchFamily="34" charset="0"/>
                <a:cs typeface="Calibri" panose="020F0502020204030204" pitchFamily="34" charset="0"/>
              </a:rPr>
              <a:t>So please make sure your child is regularly accessing</a:t>
            </a:r>
          </a:p>
          <a:p>
            <a:pPr>
              <a:spcBef>
                <a:spcPct val="0"/>
              </a:spcBef>
              <a:buClrTx/>
              <a:buSzTx/>
              <a:buFont typeface="Wingdings" panose="05000000000000000000" pitchFamily="2" charset="2"/>
              <a:buNone/>
            </a:pPr>
            <a:r>
              <a:rPr lang="en-GB" altLang="en-US" sz="2800" dirty="0">
                <a:solidFill>
                  <a:srgbClr val="FFFFFF"/>
                </a:solidFill>
                <a:latin typeface="Calibri" panose="020F0502020204030204" pitchFamily="34" charset="0"/>
                <a:cs typeface="Calibri" panose="020F0502020204030204" pitchFamily="34" charset="0"/>
              </a:rPr>
              <a:t>Reading eggs and Oxford Reading Owls.</a:t>
            </a:r>
          </a:p>
          <a:p>
            <a:pPr>
              <a:spcBef>
                <a:spcPct val="0"/>
              </a:spcBef>
              <a:buClrTx/>
              <a:buSzTx/>
              <a:buNone/>
            </a:pPr>
            <a:endParaRPr lang="en-GB" sz="2400" dirty="0">
              <a:solidFill>
                <a:srgbClr val="111111"/>
              </a:solidFill>
              <a:latin typeface="Source Sans Pro" panose="020B0503030403020204" pitchFamily="34" charset="0"/>
            </a:endParaRPr>
          </a:p>
          <a:p>
            <a:pPr>
              <a:spcBef>
                <a:spcPct val="0"/>
              </a:spcBef>
              <a:buClrTx/>
              <a:buSzTx/>
              <a:buNone/>
            </a:pPr>
            <a:r>
              <a:rPr lang="en-GB" sz="2400" dirty="0">
                <a:solidFill>
                  <a:schemeClr val="bg1"/>
                </a:solidFill>
                <a:latin typeface="Source Sans Pro" panose="020B0503030403020204" pitchFamily="34" charset="0"/>
              </a:rPr>
              <a:t>Visit the</a:t>
            </a:r>
            <a:r>
              <a:rPr lang="en-GB" sz="2400" dirty="0">
                <a:solidFill>
                  <a:srgbClr val="111111"/>
                </a:solidFill>
                <a:latin typeface="Source Sans Pro" panose="020B0503030403020204" pitchFamily="34" charset="0"/>
              </a:rPr>
              <a:t> </a:t>
            </a:r>
            <a:r>
              <a:rPr lang="en-GB" sz="2400" u="sng" dirty="0">
                <a:solidFill>
                  <a:srgbClr val="FFFF00"/>
                </a:solidFill>
                <a:latin typeface="Source Sans Pro" panose="020B0503030403020204" pitchFamily="34" charset="0"/>
                <a:hlinkClick r:id="rId4" tooltip="Phonics made easy">
                  <a:extLst>
                    <a:ext uri="{A12FA001-AC4F-418D-AE19-62706E023703}">
                      <ahyp:hlinkClr xmlns:ahyp="http://schemas.microsoft.com/office/drawing/2018/hyperlinkcolor" val="tx"/>
                    </a:ext>
                  </a:extLst>
                </a:hlinkClick>
              </a:rPr>
              <a:t>Phonics made easy</a:t>
            </a:r>
            <a:r>
              <a:rPr lang="en-GB" sz="2400" dirty="0">
                <a:solidFill>
                  <a:srgbClr val="111111"/>
                </a:solidFill>
                <a:latin typeface="Source Sans Pro" panose="020B0503030403020204" pitchFamily="34" charset="0"/>
              </a:rPr>
              <a:t> </a:t>
            </a:r>
            <a:r>
              <a:rPr lang="en-GB" sz="2400" dirty="0">
                <a:solidFill>
                  <a:schemeClr val="bg1"/>
                </a:solidFill>
                <a:latin typeface="Source Sans Pro" panose="020B0503030403020204" pitchFamily="34" charset="0"/>
              </a:rPr>
              <a:t>page for further hints, </a:t>
            </a:r>
          </a:p>
          <a:p>
            <a:pPr>
              <a:spcBef>
                <a:spcPct val="0"/>
              </a:spcBef>
              <a:buClrTx/>
              <a:buSzTx/>
              <a:buNone/>
            </a:pPr>
            <a:r>
              <a:rPr lang="en-GB" sz="2400" dirty="0">
                <a:solidFill>
                  <a:schemeClr val="bg1"/>
                </a:solidFill>
                <a:latin typeface="Source Sans Pro" panose="020B0503030403020204" pitchFamily="34" charset="0"/>
              </a:rPr>
              <a:t>tips and videos to help you learn more about </a:t>
            </a:r>
          </a:p>
          <a:p>
            <a:pPr>
              <a:spcBef>
                <a:spcPct val="0"/>
              </a:spcBef>
              <a:buClrTx/>
              <a:buSzTx/>
              <a:buNone/>
            </a:pPr>
            <a:r>
              <a:rPr lang="en-GB" sz="2400" dirty="0">
                <a:solidFill>
                  <a:schemeClr val="bg1"/>
                </a:solidFill>
                <a:latin typeface="Source Sans Pro" panose="020B0503030403020204" pitchFamily="34" charset="0"/>
              </a:rPr>
              <a:t>phonics and how you can help your child in the </a:t>
            </a:r>
          </a:p>
          <a:p>
            <a:pPr>
              <a:spcBef>
                <a:spcPct val="0"/>
              </a:spcBef>
              <a:buClrTx/>
              <a:buSzTx/>
              <a:buNone/>
            </a:pPr>
            <a:r>
              <a:rPr lang="en-GB" sz="2400" dirty="0">
                <a:solidFill>
                  <a:schemeClr val="bg1"/>
                </a:solidFill>
                <a:latin typeface="Source Sans Pro" panose="020B0503030403020204" pitchFamily="34" charset="0"/>
              </a:rPr>
              <a:t>most effective way.</a:t>
            </a:r>
            <a:endParaRPr lang="en-GB" altLang="en-US" sz="2400" dirty="0">
              <a:solidFill>
                <a:schemeClr val="bg1"/>
              </a:solidFill>
              <a:latin typeface="Calibri" panose="020F0502020204030204" pitchFamily="34" charset="0"/>
              <a:cs typeface="Calibri" panose="020F0502020204030204" pitchFamily="34" charset="0"/>
            </a:endParaRPr>
          </a:p>
          <a:p>
            <a:pPr>
              <a:spcBef>
                <a:spcPct val="0"/>
              </a:spcBef>
              <a:buClrTx/>
              <a:buSzTx/>
              <a:buFont typeface="Wingdings" panose="05000000000000000000" pitchFamily="2" charset="2"/>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Font typeface="Wingdings" panose="05000000000000000000" pitchFamily="2" charset="2"/>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Font typeface="Wingdings" panose="05000000000000000000" pitchFamily="2" charset="2"/>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Font typeface="Wingdings" panose="05000000000000000000" pitchFamily="2" charset="2"/>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Font typeface="Wingdings" panose="05000000000000000000" pitchFamily="2" charset="2"/>
              <a:buNone/>
            </a:pPr>
            <a:endParaRPr lang="en-GB" altLang="en-US" sz="28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4990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D2507E7CA60A42842651CC575C7F0B" ma:contentTypeVersion="13" ma:contentTypeDescription="Create a new document." ma:contentTypeScope="" ma:versionID="c0acdeeffa7bb9ae18dad62dfe396a9f">
  <xsd:schema xmlns:xsd="http://www.w3.org/2001/XMLSchema" xmlns:xs="http://www.w3.org/2001/XMLSchema" xmlns:p="http://schemas.microsoft.com/office/2006/metadata/properties" xmlns:ns3="f366a70d-1473-49a3-91f0-705e3e78b539" xmlns:ns4="f2d651f4-e145-4c99-b245-1ebd523c235f" targetNamespace="http://schemas.microsoft.com/office/2006/metadata/properties" ma:root="true" ma:fieldsID="cca98ef73c546e01564a246767a071b6" ns3:_="" ns4:_="">
    <xsd:import namespace="f366a70d-1473-49a3-91f0-705e3e78b539"/>
    <xsd:import namespace="f2d651f4-e145-4c99-b245-1ebd523c235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66a70d-1473-49a3-91f0-705e3e78b53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d651f4-e145-4c99-b245-1ebd523c235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F00E00-5594-45ED-B270-FB24C31F84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66a70d-1473-49a3-91f0-705e3e78b539"/>
    <ds:schemaRef ds:uri="f2d651f4-e145-4c99-b245-1ebd523c23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53E663-4BB7-4383-92A0-5F20A205BC6A}">
  <ds:schemaRefs>
    <ds:schemaRef ds:uri="http://schemas.microsoft.com/sharepoint/v3/contenttype/forms"/>
  </ds:schemaRefs>
</ds:datastoreItem>
</file>

<file path=customXml/itemProps3.xml><?xml version="1.0" encoding="utf-8"?>
<ds:datastoreItem xmlns:ds="http://schemas.openxmlformats.org/officeDocument/2006/customXml" ds:itemID="{FF9F550A-BB0B-41AB-9805-885583B5627C}">
  <ds:schemaRefs>
    <ds:schemaRef ds:uri="http://purl.org/dc/dcmitype/"/>
    <ds:schemaRef ds:uri="http://schemas.microsoft.com/office/infopath/2007/PartnerControls"/>
    <ds:schemaRef ds:uri="http://purl.org/dc/elements/1.1/"/>
    <ds:schemaRef ds:uri="http://schemas.microsoft.com/office/2006/metadata/properties"/>
    <ds:schemaRef ds:uri="f2d651f4-e145-4c99-b245-1ebd523c235f"/>
    <ds:schemaRef ds:uri="http://schemas.microsoft.com/office/2006/documentManagement/types"/>
    <ds:schemaRef ds:uri="http://purl.org/dc/terms/"/>
    <ds:schemaRef ds:uri="http://schemas.openxmlformats.org/package/2006/metadata/core-properties"/>
    <ds:schemaRef ds:uri="f366a70d-1473-49a3-91f0-705e3e78b53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Radial</Template>
  <TotalTime>3257</TotalTime>
  <Words>1318</Words>
  <Application>Microsoft Office PowerPoint</Application>
  <PresentationFormat>On-screen Show (4:3)</PresentationFormat>
  <Paragraphs>233</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Black</vt:lpstr>
      <vt:lpstr>Calibri</vt:lpstr>
      <vt:lpstr>Comic Sans MS</vt:lpstr>
      <vt:lpstr>Source Sans Pro</vt:lpstr>
      <vt:lpstr>Tahoma</vt:lpstr>
      <vt:lpstr>Times New Roman</vt:lpstr>
      <vt:lpstr>Wingdings</vt:lpstr>
      <vt:lpstr>Radial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Newcastle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ara</dc:creator>
  <cp:lastModifiedBy>Michael O'Brien</cp:lastModifiedBy>
  <cp:revision>107</cp:revision>
  <dcterms:created xsi:type="dcterms:W3CDTF">2006-03-08T08:23:00Z</dcterms:created>
  <dcterms:modified xsi:type="dcterms:W3CDTF">2020-10-02T12:43:51Z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0x010100B1D2507E7CA60A42842651CC575C7F0B</vt:lpwstr>
  </property>
</Properties>
</file>